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93" r:id="rId5"/>
    <p:sldId id="284" r:id="rId6"/>
    <p:sldId id="297" r:id="rId7"/>
    <p:sldId id="261" r:id="rId8"/>
    <p:sldId id="294" r:id="rId9"/>
    <p:sldId id="295" r:id="rId10"/>
    <p:sldId id="296" r:id="rId11"/>
    <p:sldId id="298" r:id="rId12"/>
    <p:sldId id="30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5D423-B8E9-4F17-B422-27BA26DFDFF9}" v="5" dt="2024-09-11T00:18:34.035"/>
    <p1510:client id="{1BC81F70-F3A0-4086-8131-BB9022E5B3A4}" v="20" dt="2024-09-11T15:27:31.197"/>
    <p1510:client id="{4A316588-1201-4278-AB4B-F078F3DEFA33}" v="10" dt="2024-09-10T21:20:39.703"/>
    <p1510:client id="{5BE1CFC0-52C7-4D8A-A699-9D5A3887A4CE}" v="9" dt="2024-09-10T20:44:43.394"/>
    <p1510:client id="{5DE9EFD2-9CF5-4977-BDF1-BBF38FCAA3D3}" v="145" dt="2024-09-11T00:12:57.999"/>
    <p1510:client id="{A6FFF734-CEB9-4638-B830-94BA9F00D3B6}" v="38" dt="2024-09-10T21:25:40.735"/>
    <p1510:client id="{A973225F-F602-9586-36C6-20A23A2AF53F}" v="5" dt="2024-09-11T18:16:29.080"/>
    <p1510:client id="{BF40CFA0-10DE-4C0A-98AE-B48D7BA2EFE3}" v="156" dt="2024-09-10T21:16:39.335"/>
    <p1510:client id="{C4709226-43ED-4A67-946D-99BBC90163A5}" v="4" dt="2024-09-11T16:57:53.126"/>
    <p1510:client id="{C97496AE-5A86-27A7-958B-CA4633C25F1D}" v="188" dt="2024-09-11T16:22:22.484"/>
    <p1510:client id="{D1764A0C-65F0-4AC4-990D-786870D41CCC}" v="42" dt="2024-09-11T16:05:00.367"/>
    <p1510:client id="{D19BA108-CFB1-4DEC-8BDE-11BDB079C5D7}" v="2" dt="2024-09-10T21:12:51.930"/>
    <p1510:client id="{D9D07241-B6DC-42FA-A300-EC765D5DA70D}" v="19" dt="2024-09-11T03:50:48.584"/>
    <p1510:client id="{E8D880D9-7DDD-4320-A0DC-842800D1CA1D}" v="275" dt="2024-09-11T18:22:27.869"/>
    <p1510:client id="{FE479090-93A5-D1AB-41ED-A1AC3EE5B24A}" v="172" dt="2024-09-11T16:27:41.62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NATI, DEEPIKA" userId="S::zy5287vh@go.minnstate.edu::fdc00871-b99c-48ad-8811-ec44fdbe45bf" providerId="AD" clId="Web-{A973225F-F602-9586-36C6-20A23A2AF53F}"/>
    <pc:docChg chg="modSld">
      <pc:chgData name="VELANATI, DEEPIKA" userId="S::zy5287vh@go.minnstate.edu::fdc00871-b99c-48ad-8811-ec44fdbe45bf" providerId="AD" clId="Web-{A973225F-F602-9586-36C6-20A23A2AF53F}" dt="2024-09-11T18:16:29.080" v="4" actId="14100"/>
      <pc:docMkLst>
        <pc:docMk/>
      </pc:docMkLst>
      <pc:sldChg chg="modSp">
        <pc:chgData name="VELANATI, DEEPIKA" userId="S::zy5287vh@go.minnstate.edu::fdc00871-b99c-48ad-8811-ec44fdbe45bf" providerId="AD" clId="Web-{A973225F-F602-9586-36C6-20A23A2AF53F}" dt="2024-09-11T18:16:29.080" v="4" actId="14100"/>
        <pc:sldMkLst>
          <pc:docMk/>
          <pc:sldMk cId="2292029285" sldId="293"/>
        </pc:sldMkLst>
        <pc:picChg chg="mod modCrop">
          <ac:chgData name="VELANATI, DEEPIKA" userId="S::zy5287vh@go.minnstate.edu::fdc00871-b99c-48ad-8811-ec44fdbe45bf" providerId="AD" clId="Web-{A973225F-F602-9586-36C6-20A23A2AF53F}" dt="2024-09-11T18:16:18.751" v="2" actId="1076"/>
          <ac:picMkLst>
            <pc:docMk/>
            <pc:sldMk cId="2292029285" sldId="293"/>
            <ac:picMk id="2" creationId="{0C31EC9C-690C-37AD-3BB3-D77FAA42931C}"/>
          </ac:picMkLst>
        </pc:picChg>
        <pc:picChg chg="mod">
          <ac:chgData name="VELANATI, DEEPIKA" userId="S::zy5287vh@go.minnstate.edu::fdc00871-b99c-48ad-8811-ec44fdbe45bf" providerId="AD" clId="Web-{A973225F-F602-9586-36C6-20A23A2AF53F}" dt="2024-09-11T18:16:23.551" v="3" actId="14100"/>
          <ac:picMkLst>
            <pc:docMk/>
            <pc:sldMk cId="2292029285" sldId="293"/>
            <ac:picMk id="3" creationId="{D88D6642-0784-BEE9-8924-CA51C4D4E824}"/>
          </ac:picMkLst>
        </pc:picChg>
        <pc:picChg chg="mod">
          <ac:chgData name="VELANATI, DEEPIKA" userId="S::zy5287vh@go.minnstate.edu::fdc00871-b99c-48ad-8811-ec44fdbe45bf" providerId="AD" clId="Web-{A973225F-F602-9586-36C6-20A23A2AF53F}" dt="2024-09-11T18:16:29.080" v="4" actId="14100"/>
          <ac:picMkLst>
            <pc:docMk/>
            <pc:sldMk cId="2292029285" sldId="293"/>
            <ac:picMk id="6" creationId="{41616B8C-ACF0-1F8D-A648-1316D1CB9723}"/>
          </ac:picMkLst>
        </pc:picChg>
      </pc:sldChg>
    </pc:docChg>
  </pc:docChgLst>
  <pc:docChgLst>
    <pc:chgData name="Sure, Neha" userId="S::mk6812ct@go.minnstate.edu::ac69dbf0-758c-4607-b8c6-e509cb81ef8c" providerId="AD" clId="Web-{1225D423-B8E9-4F17-B422-27BA26DFDFF9}"/>
    <pc:docChg chg="modSld modMainMaster">
      <pc:chgData name="Sure, Neha" userId="S::mk6812ct@go.minnstate.edu::ac69dbf0-758c-4607-b8c6-e509cb81ef8c" providerId="AD" clId="Web-{1225D423-B8E9-4F17-B422-27BA26DFDFF9}" dt="2024-09-11T00:18:34.035" v="4"/>
      <pc:docMkLst>
        <pc:docMk/>
      </pc:docMkLst>
      <pc:sldMasterChg chg="mod modSldLayout">
        <pc:chgData name="Sure, Neha" userId="S::mk6812ct@go.minnstate.edu::ac69dbf0-758c-4607-b8c6-e509cb81ef8c" providerId="AD" clId="Web-{1225D423-B8E9-4F17-B422-27BA26DFDFF9}" dt="2024-09-11T00:18:34.035" v="4"/>
        <pc:sldMasterMkLst>
          <pc:docMk/>
          <pc:sldMasterMk cId="1965934658" sldId="2147483648"/>
        </pc:sldMasterMkLst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1563727740" sldId="2147483649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2587894702" sldId="2147483650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2845438103" sldId="2147483652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3424675042" sldId="2147483654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1924186377" sldId="2147483659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1914388044" sldId="2147483660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2162967001" sldId="2147483661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505290787" sldId="2147483662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657852692" sldId="2147483663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137703936" sldId="2147483664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2626099294" sldId="2147483665"/>
          </pc:sldLayoutMkLst>
        </pc:sldLayoutChg>
        <pc:sldLayoutChg chg="mod">
          <pc:chgData name="Sure, Neha" userId="S::mk6812ct@go.minnstate.edu::ac69dbf0-758c-4607-b8c6-e509cb81ef8c" providerId="AD" clId="Web-{1225D423-B8E9-4F17-B422-27BA26DFDFF9}" dt="2024-09-11T00:18:34.035" v="4"/>
          <pc:sldLayoutMkLst>
            <pc:docMk/>
            <pc:sldMasterMk cId="1965934658" sldId="2147483648"/>
            <pc:sldLayoutMk cId="280815037" sldId="2147483666"/>
          </pc:sldLayoutMkLst>
        </pc:sldLayoutChg>
      </pc:sldMasterChg>
    </pc:docChg>
  </pc:docChgLst>
  <pc:docChgLst>
    <pc:chgData name="Matam, Aishwarya" userId="b5f55279-b68f-45b3-b262-435a3fa56aef" providerId="ADAL" clId="{9D10E4F3-6A89-4DCB-BB8B-4A93D38A5E46}"/>
    <pc:docChg chg="undo custSel addSld delSld modSld">
      <pc:chgData name="Matam, Aishwarya" userId="b5f55279-b68f-45b3-b262-435a3fa56aef" providerId="ADAL" clId="{9D10E4F3-6A89-4DCB-BB8B-4A93D38A5E46}" dt="2024-09-10T21:57:30.269" v="186" actId="255"/>
      <pc:docMkLst>
        <pc:docMk/>
      </pc:docMkLst>
      <pc:sldChg chg="delSp modSp mod">
        <pc:chgData name="Matam, Aishwarya" userId="b5f55279-b68f-45b3-b262-435a3fa56aef" providerId="ADAL" clId="{9D10E4F3-6A89-4DCB-BB8B-4A93D38A5E46}" dt="2024-09-10T21:57:30.269" v="186" actId="255"/>
        <pc:sldMkLst>
          <pc:docMk/>
          <pc:sldMk cId="3666674671" sldId="261"/>
        </pc:sldMkLst>
        <pc:spChg chg="mod">
          <ac:chgData name="Matam, Aishwarya" userId="b5f55279-b68f-45b3-b262-435a3fa56aef" providerId="ADAL" clId="{9D10E4F3-6A89-4DCB-BB8B-4A93D38A5E46}" dt="2024-09-10T21:49:02.152" v="182" actId="14100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Matam, Aishwarya" userId="b5f55279-b68f-45b3-b262-435a3fa56aef" providerId="ADAL" clId="{9D10E4F3-6A89-4DCB-BB8B-4A93D38A5E46}" dt="2024-09-10T21:57:30.269" v="186" actId="255"/>
          <ac:spMkLst>
            <pc:docMk/>
            <pc:sldMk cId="3666674671" sldId="261"/>
            <ac:spMk id="3" creationId="{A6A33159-D030-2F82-A142-F75940728319}"/>
          </ac:spMkLst>
        </pc:spChg>
        <pc:spChg chg="del">
          <ac:chgData name="Matam, Aishwarya" userId="b5f55279-b68f-45b3-b262-435a3fa56aef" providerId="ADAL" clId="{9D10E4F3-6A89-4DCB-BB8B-4A93D38A5E46}" dt="2024-09-10T21:47:38.087" v="173" actId="478"/>
          <ac:spMkLst>
            <pc:docMk/>
            <pc:sldMk cId="3666674671" sldId="261"/>
            <ac:spMk id="5" creationId="{9363BC3F-BE4E-6C91-C443-8A2954D1F4DB}"/>
          </ac:spMkLst>
        </pc:spChg>
      </pc:sldChg>
      <pc:sldChg chg="del">
        <pc:chgData name="Matam, Aishwarya" userId="b5f55279-b68f-45b3-b262-435a3fa56aef" providerId="ADAL" clId="{9D10E4F3-6A89-4DCB-BB8B-4A93D38A5E46}" dt="2024-09-10T21:28:27.846" v="65" actId="47"/>
        <pc:sldMkLst>
          <pc:docMk/>
          <pc:sldMk cId="729609147" sldId="265"/>
        </pc:sldMkLst>
      </pc:sldChg>
      <pc:sldChg chg="del">
        <pc:chgData name="Matam, Aishwarya" userId="b5f55279-b68f-45b3-b262-435a3fa56aef" providerId="ADAL" clId="{9D10E4F3-6A89-4DCB-BB8B-4A93D38A5E46}" dt="2024-09-10T21:28:34.417" v="68" actId="47"/>
        <pc:sldMkLst>
          <pc:docMk/>
          <pc:sldMk cId="643777997" sldId="266"/>
        </pc:sldMkLst>
      </pc:sldChg>
      <pc:sldChg chg="del">
        <pc:chgData name="Matam, Aishwarya" userId="b5f55279-b68f-45b3-b262-435a3fa56aef" providerId="ADAL" clId="{9D10E4F3-6A89-4DCB-BB8B-4A93D38A5E46}" dt="2024-09-10T21:28:33.544" v="67" actId="47"/>
        <pc:sldMkLst>
          <pc:docMk/>
          <pc:sldMk cId="4259977132" sldId="268"/>
        </pc:sldMkLst>
      </pc:sldChg>
      <pc:sldChg chg="addSp delSp modSp del mod">
        <pc:chgData name="Matam, Aishwarya" userId="b5f55279-b68f-45b3-b262-435a3fa56aef" providerId="ADAL" clId="{9D10E4F3-6A89-4DCB-BB8B-4A93D38A5E46}" dt="2024-09-10T21:28:13.708" v="60" actId="2696"/>
        <pc:sldMkLst>
          <pc:docMk/>
          <pc:sldMk cId="1679936628" sldId="273"/>
        </pc:sldMkLst>
        <pc:spChg chg="mod">
          <ac:chgData name="Matam, Aishwarya" userId="b5f55279-b68f-45b3-b262-435a3fa56aef" providerId="ADAL" clId="{9D10E4F3-6A89-4DCB-BB8B-4A93D38A5E46}" dt="2024-09-10T21:27:19.481" v="58" actId="5793"/>
          <ac:spMkLst>
            <pc:docMk/>
            <pc:sldMk cId="1679936628" sldId="273"/>
            <ac:spMk id="2" creationId="{BF463CB3-2956-E8D2-C23D-A3BAA7295DEC}"/>
          </ac:spMkLst>
        </pc:spChg>
        <pc:spChg chg="add mod">
          <ac:chgData name="Matam, Aishwarya" userId="b5f55279-b68f-45b3-b262-435a3fa56aef" providerId="ADAL" clId="{9D10E4F3-6A89-4DCB-BB8B-4A93D38A5E46}" dt="2024-09-10T21:27:47.020" v="59" actId="478"/>
          <ac:spMkLst>
            <pc:docMk/>
            <pc:sldMk cId="1679936628" sldId="273"/>
            <ac:spMk id="4" creationId="{A686C587-DCA5-06C9-58EF-3932DD57249F}"/>
          </ac:spMkLst>
        </pc:spChg>
        <pc:spChg chg="del">
          <ac:chgData name="Matam, Aishwarya" userId="b5f55279-b68f-45b3-b262-435a3fa56aef" providerId="ADAL" clId="{9D10E4F3-6A89-4DCB-BB8B-4A93D38A5E46}" dt="2024-09-10T21:27:47.020" v="59" actId="478"/>
          <ac:spMkLst>
            <pc:docMk/>
            <pc:sldMk cId="1679936628" sldId="273"/>
            <ac:spMk id="12" creationId="{A336FEA9-C85A-3569-16F0-5ECBABBE0BEC}"/>
          </ac:spMkLst>
        </pc:spChg>
      </pc:sldChg>
      <pc:sldChg chg="del">
        <pc:chgData name="Matam, Aishwarya" userId="b5f55279-b68f-45b3-b262-435a3fa56aef" providerId="ADAL" clId="{9D10E4F3-6A89-4DCB-BB8B-4A93D38A5E46}" dt="2024-09-10T21:28:30.251" v="66" actId="47"/>
        <pc:sldMkLst>
          <pc:docMk/>
          <pc:sldMk cId="1649597717" sldId="277"/>
        </pc:sldMkLst>
      </pc:sldChg>
      <pc:sldChg chg="addSp delSp modSp del mod">
        <pc:chgData name="Matam, Aishwarya" userId="b5f55279-b68f-45b3-b262-435a3fa56aef" providerId="ADAL" clId="{9D10E4F3-6A89-4DCB-BB8B-4A93D38A5E46}" dt="2024-09-10T21:45:19.345" v="108" actId="2696"/>
        <pc:sldMkLst>
          <pc:docMk/>
          <pc:sldMk cId="3930438526" sldId="278"/>
        </pc:sldMkLst>
        <pc:spChg chg="del mod">
          <ac:chgData name="Matam, Aishwarya" userId="b5f55279-b68f-45b3-b262-435a3fa56aef" providerId="ADAL" clId="{9D10E4F3-6A89-4DCB-BB8B-4A93D38A5E46}" dt="2024-09-10T21:41:51.076" v="80" actId="21"/>
          <ac:spMkLst>
            <pc:docMk/>
            <pc:sldMk cId="3930438526" sldId="278"/>
            <ac:spMk id="2" creationId="{954ABE40-AA00-F366-A36A-B3F1AADBF025}"/>
          </ac:spMkLst>
        </pc:spChg>
        <pc:spChg chg="del">
          <ac:chgData name="Matam, Aishwarya" userId="b5f55279-b68f-45b3-b262-435a3fa56aef" providerId="ADAL" clId="{9D10E4F3-6A89-4DCB-BB8B-4A93D38A5E46}" dt="2024-09-10T21:42:15.297" v="82" actId="21"/>
          <ac:spMkLst>
            <pc:docMk/>
            <pc:sldMk cId="3930438526" sldId="278"/>
            <ac:spMk id="4" creationId="{1CC0A93A-AF02-6D0A-F910-9D46C8C1170F}"/>
          </ac:spMkLst>
        </pc:spChg>
        <pc:spChg chg="mod">
          <ac:chgData name="Matam, Aishwarya" userId="b5f55279-b68f-45b3-b262-435a3fa56aef" providerId="ADAL" clId="{9D10E4F3-6A89-4DCB-BB8B-4A93D38A5E46}" dt="2024-09-10T21:44:36.198" v="101" actId="21"/>
          <ac:spMkLst>
            <pc:docMk/>
            <pc:sldMk cId="3930438526" sldId="278"/>
            <ac:spMk id="5" creationId="{EE72011A-CC1C-48C7-386D-0316868AE5C0}"/>
          </ac:spMkLst>
        </pc:spChg>
        <pc:spChg chg="add mod">
          <ac:chgData name="Matam, Aishwarya" userId="b5f55279-b68f-45b3-b262-435a3fa56aef" providerId="ADAL" clId="{9D10E4F3-6A89-4DCB-BB8B-4A93D38A5E46}" dt="2024-09-10T21:43:57.733" v="93" actId="1076"/>
          <ac:spMkLst>
            <pc:docMk/>
            <pc:sldMk cId="3930438526" sldId="278"/>
            <ac:spMk id="6" creationId="{114DF89E-9F5E-421C-D147-5A2FB67EB7BB}"/>
          </ac:spMkLst>
        </pc:spChg>
      </pc:sldChg>
      <pc:sldChg chg="del">
        <pc:chgData name="Matam, Aishwarya" userId="b5f55279-b68f-45b3-b262-435a3fa56aef" providerId="ADAL" clId="{9D10E4F3-6A89-4DCB-BB8B-4A93D38A5E46}" dt="2024-09-10T21:28:27.558" v="64" actId="47"/>
        <pc:sldMkLst>
          <pc:docMk/>
          <pc:sldMk cId="2243159397" sldId="279"/>
        </pc:sldMkLst>
      </pc:sldChg>
      <pc:sldChg chg="del">
        <pc:chgData name="Matam, Aishwarya" userId="b5f55279-b68f-45b3-b262-435a3fa56aef" providerId="ADAL" clId="{9D10E4F3-6A89-4DCB-BB8B-4A93D38A5E46}" dt="2024-09-10T21:28:36.744" v="70" actId="47"/>
        <pc:sldMkLst>
          <pc:docMk/>
          <pc:sldMk cId="2184472291" sldId="282"/>
        </pc:sldMkLst>
      </pc:sldChg>
      <pc:sldChg chg="delSp modSp mod">
        <pc:chgData name="Matam, Aishwarya" userId="b5f55279-b68f-45b3-b262-435a3fa56aef" providerId="ADAL" clId="{9D10E4F3-6A89-4DCB-BB8B-4A93D38A5E46}" dt="2024-09-10T21:26:47.008" v="56" actId="2711"/>
        <pc:sldMkLst>
          <pc:docMk/>
          <pc:sldMk cId="1672017990" sldId="284"/>
        </pc:sldMkLst>
        <pc:spChg chg="mod">
          <ac:chgData name="Matam, Aishwarya" userId="b5f55279-b68f-45b3-b262-435a3fa56aef" providerId="ADAL" clId="{9D10E4F3-6A89-4DCB-BB8B-4A93D38A5E46}" dt="2024-09-10T21:26:47.008" v="56" actId="2711"/>
          <ac:spMkLst>
            <pc:docMk/>
            <pc:sldMk cId="1672017990" sldId="284"/>
            <ac:spMk id="3" creationId="{992EC4A8-49EE-CF82-CFDC-BA9308ED0D65}"/>
          </ac:spMkLst>
        </pc:spChg>
        <pc:spChg chg="del mod">
          <ac:chgData name="Matam, Aishwarya" userId="b5f55279-b68f-45b3-b262-435a3fa56aef" providerId="ADAL" clId="{9D10E4F3-6A89-4DCB-BB8B-4A93D38A5E46}" dt="2024-09-10T21:26:21.335" v="49"/>
          <ac:spMkLst>
            <pc:docMk/>
            <pc:sldMk cId="1672017990" sldId="284"/>
            <ac:spMk id="10" creationId="{02B36BBC-0D7C-14E0-6243-5D21D04BE085}"/>
          </ac:spMkLst>
        </pc:spChg>
      </pc:sldChg>
      <pc:sldChg chg="del">
        <pc:chgData name="Matam, Aishwarya" userId="b5f55279-b68f-45b3-b262-435a3fa56aef" providerId="ADAL" clId="{9D10E4F3-6A89-4DCB-BB8B-4A93D38A5E46}" dt="2024-09-10T21:28:35.849" v="69" actId="47"/>
        <pc:sldMkLst>
          <pc:docMk/>
          <pc:sldMk cId="4233691277" sldId="292"/>
        </pc:sldMkLst>
      </pc:sldChg>
      <pc:sldChg chg="delSp modSp mod">
        <pc:chgData name="Matam, Aishwarya" userId="b5f55279-b68f-45b3-b262-435a3fa56aef" providerId="ADAL" clId="{9D10E4F3-6A89-4DCB-BB8B-4A93D38A5E46}" dt="2024-09-10T21:48:48.045" v="181" actId="1076"/>
        <pc:sldMkLst>
          <pc:docMk/>
          <pc:sldMk cId="2292029285" sldId="293"/>
        </pc:sldMkLst>
        <pc:spChg chg="mod">
          <ac:chgData name="Matam, Aishwarya" userId="b5f55279-b68f-45b3-b262-435a3fa56aef" providerId="ADAL" clId="{9D10E4F3-6A89-4DCB-BB8B-4A93D38A5E46}" dt="2024-09-10T21:48:48.045" v="181" actId="1076"/>
          <ac:spMkLst>
            <pc:docMk/>
            <pc:sldMk cId="2292029285" sldId="293"/>
            <ac:spMk id="23" creationId="{50030C16-9060-3758-EBF1-C83448ED25EE}"/>
          </ac:spMkLst>
        </pc:spChg>
        <pc:spChg chg="del">
          <ac:chgData name="Matam, Aishwarya" userId="b5f55279-b68f-45b3-b262-435a3fa56aef" providerId="ADAL" clId="{9D10E4F3-6A89-4DCB-BB8B-4A93D38A5E46}" dt="2024-09-10T21:48:37.872" v="180" actId="478"/>
          <ac:spMkLst>
            <pc:docMk/>
            <pc:sldMk cId="2292029285" sldId="293"/>
            <ac:spMk id="24" creationId="{8D7C568E-61D2-ED1B-C428-5FB2E7919842}"/>
          </ac:spMkLst>
        </pc:spChg>
      </pc:sldChg>
      <pc:sldChg chg="modSp new mod">
        <pc:chgData name="Matam, Aishwarya" userId="b5f55279-b68f-45b3-b262-435a3fa56aef" providerId="ADAL" clId="{9D10E4F3-6A89-4DCB-BB8B-4A93D38A5E46}" dt="2024-09-10T21:29:04.129" v="73" actId="255"/>
        <pc:sldMkLst>
          <pc:docMk/>
          <pc:sldMk cId="1761473043" sldId="294"/>
        </pc:sldMkLst>
        <pc:spChg chg="mod">
          <ac:chgData name="Matam, Aishwarya" userId="b5f55279-b68f-45b3-b262-435a3fa56aef" providerId="ADAL" clId="{9D10E4F3-6A89-4DCB-BB8B-4A93D38A5E46}" dt="2024-09-10T21:29:04.129" v="73" actId="255"/>
          <ac:spMkLst>
            <pc:docMk/>
            <pc:sldMk cId="1761473043" sldId="294"/>
            <ac:spMk id="2" creationId="{B1C5FF39-FF06-EC8F-587A-B502192F23BA}"/>
          </ac:spMkLst>
        </pc:spChg>
      </pc:sldChg>
      <pc:sldChg chg="modSp new mod">
        <pc:chgData name="Matam, Aishwarya" userId="b5f55279-b68f-45b3-b262-435a3fa56aef" providerId="ADAL" clId="{9D10E4F3-6A89-4DCB-BB8B-4A93D38A5E46}" dt="2024-09-10T21:29:26.281" v="74" actId="255"/>
        <pc:sldMkLst>
          <pc:docMk/>
          <pc:sldMk cId="3572500362" sldId="295"/>
        </pc:sldMkLst>
        <pc:spChg chg="mod">
          <ac:chgData name="Matam, Aishwarya" userId="b5f55279-b68f-45b3-b262-435a3fa56aef" providerId="ADAL" clId="{9D10E4F3-6A89-4DCB-BB8B-4A93D38A5E46}" dt="2024-09-10T21:29:26.281" v="74" actId="255"/>
          <ac:spMkLst>
            <pc:docMk/>
            <pc:sldMk cId="3572500362" sldId="295"/>
            <ac:spMk id="2" creationId="{70F7FFA4-ABB0-2EE6-2FD1-73F147C232D7}"/>
          </ac:spMkLst>
        </pc:spChg>
      </pc:sldChg>
      <pc:sldChg chg="modSp new mod">
        <pc:chgData name="Matam, Aishwarya" userId="b5f55279-b68f-45b3-b262-435a3fa56aef" providerId="ADAL" clId="{9D10E4F3-6A89-4DCB-BB8B-4A93D38A5E46}" dt="2024-09-10T21:29:45.094" v="77" actId="255"/>
        <pc:sldMkLst>
          <pc:docMk/>
          <pc:sldMk cId="762286648" sldId="296"/>
        </pc:sldMkLst>
        <pc:spChg chg="mod">
          <ac:chgData name="Matam, Aishwarya" userId="b5f55279-b68f-45b3-b262-435a3fa56aef" providerId="ADAL" clId="{9D10E4F3-6A89-4DCB-BB8B-4A93D38A5E46}" dt="2024-09-10T21:29:45.094" v="77" actId="255"/>
          <ac:spMkLst>
            <pc:docMk/>
            <pc:sldMk cId="762286648" sldId="296"/>
            <ac:spMk id="2" creationId="{5A36939A-6162-D2B1-9312-A20106248A66}"/>
          </ac:spMkLst>
        </pc:spChg>
      </pc:sldChg>
      <pc:sldChg chg="new del">
        <pc:chgData name="Matam, Aishwarya" userId="b5f55279-b68f-45b3-b262-435a3fa56aef" providerId="ADAL" clId="{9D10E4F3-6A89-4DCB-BB8B-4A93D38A5E46}" dt="2024-09-10T21:43:13.247" v="87" actId="2696"/>
        <pc:sldMkLst>
          <pc:docMk/>
          <pc:sldMk cId="568340709" sldId="297"/>
        </pc:sldMkLst>
      </pc:sldChg>
      <pc:sldChg chg="new del">
        <pc:chgData name="Matam, Aishwarya" userId="b5f55279-b68f-45b3-b262-435a3fa56aef" providerId="ADAL" clId="{9D10E4F3-6A89-4DCB-BB8B-4A93D38A5E46}" dt="2024-09-10T21:43:02.130" v="85" actId="2696"/>
        <pc:sldMkLst>
          <pc:docMk/>
          <pc:sldMk cId="2206840251" sldId="297"/>
        </pc:sldMkLst>
      </pc:sldChg>
      <pc:sldChg chg="addSp delSp modSp add mod">
        <pc:chgData name="Matam, Aishwarya" userId="b5f55279-b68f-45b3-b262-435a3fa56aef" providerId="ADAL" clId="{9D10E4F3-6A89-4DCB-BB8B-4A93D38A5E46}" dt="2024-09-10T21:47:26.770" v="172" actId="20577"/>
        <pc:sldMkLst>
          <pc:docMk/>
          <pc:sldMk cId="3950634451" sldId="297"/>
        </pc:sldMkLst>
        <pc:spChg chg="mod">
          <ac:chgData name="Matam, Aishwarya" userId="b5f55279-b68f-45b3-b262-435a3fa56aef" providerId="ADAL" clId="{9D10E4F3-6A89-4DCB-BB8B-4A93D38A5E46}" dt="2024-09-10T21:45:30.422" v="109" actId="113"/>
          <ac:spMkLst>
            <pc:docMk/>
            <pc:sldMk cId="3950634451" sldId="297"/>
            <ac:spMk id="2" creationId="{081AD706-11EF-C258-EBD5-C4EEFEAACF16}"/>
          </ac:spMkLst>
        </pc:spChg>
        <pc:spChg chg="mod">
          <ac:chgData name="Matam, Aishwarya" userId="b5f55279-b68f-45b3-b262-435a3fa56aef" providerId="ADAL" clId="{9D10E4F3-6A89-4DCB-BB8B-4A93D38A5E46}" dt="2024-09-10T21:47:26.770" v="172" actId="20577"/>
          <ac:spMkLst>
            <pc:docMk/>
            <pc:sldMk cId="3950634451" sldId="297"/>
            <ac:spMk id="3" creationId="{992EC4A8-49EE-CF82-CFDC-BA9308ED0D65}"/>
          </ac:spMkLst>
        </pc:spChg>
        <pc:spChg chg="add del mod">
          <ac:chgData name="Matam, Aishwarya" userId="b5f55279-b68f-45b3-b262-435a3fa56aef" providerId="ADAL" clId="{9D10E4F3-6A89-4DCB-BB8B-4A93D38A5E46}" dt="2024-09-10T21:44:17.042" v="96" actId="478"/>
          <ac:spMkLst>
            <pc:docMk/>
            <pc:sldMk cId="3950634451" sldId="297"/>
            <ac:spMk id="5" creationId="{D03A71FF-87B1-6C68-501F-FCB108E017F3}"/>
          </ac:spMkLst>
        </pc:spChg>
        <pc:spChg chg="del">
          <ac:chgData name="Matam, Aishwarya" userId="b5f55279-b68f-45b3-b262-435a3fa56aef" providerId="ADAL" clId="{9D10E4F3-6A89-4DCB-BB8B-4A93D38A5E46}" dt="2024-09-10T21:44:19.999" v="97" actId="478"/>
          <ac:spMkLst>
            <pc:docMk/>
            <pc:sldMk cId="3950634451" sldId="297"/>
            <ac:spMk id="6" creationId="{1E95B15A-FB55-C5FA-258D-3AD332DA99DA}"/>
          </ac:spMkLst>
        </pc:spChg>
        <pc:picChg chg="del">
          <ac:chgData name="Matam, Aishwarya" userId="b5f55279-b68f-45b3-b262-435a3fa56aef" providerId="ADAL" clId="{9D10E4F3-6A89-4DCB-BB8B-4A93D38A5E46}" dt="2024-09-10T21:44:13.788" v="95" actId="478"/>
          <ac:picMkLst>
            <pc:docMk/>
            <pc:sldMk cId="3950634451" sldId="297"/>
            <ac:picMk id="8" creationId="{589BA487-AA67-7F9B-1A08-D685D1EFDB0D}"/>
          </ac:picMkLst>
        </pc:picChg>
      </pc:sldChg>
    </pc:docChg>
  </pc:docChgLst>
  <pc:docChgLst>
    <pc:chgData name="Sure, Neha" userId="ac69dbf0-758c-4607-b8c6-e509cb81ef8c" providerId="ADAL" clId="{E8D880D9-7DDD-4320-A0DC-842800D1CA1D}"/>
    <pc:docChg chg="undo custSel addSld delSld modSld sldOrd">
      <pc:chgData name="Sure, Neha" userId="ac69dbf0-758c-4607-b8c6-e509cb81ef8c" providerId="ADAL" clId="{E8D880D9-7DDD-4320-A0DC-842800D1CA1D}" dt="2024-09-11T18:22:27.869" v="286" actId="113"/>
      <pc:docMkLst>
        <pc:docMk/>
      </pc:docMkLst>
      <pc:sldChg chg="modSp mod">
        <pc:chgData name="Sure, Neha" userId="ac69dbf0-758c-4607-b8c6-e509cb81ef8c" providerId="ADAL" clId="{E8D880D9-7DDD-4320-A0DC-842800D1CA1D}" dt="2024-09-11T16:45:12.957" v="180" actId="207"/>
        <pc:sldMkLst>
          <pc:docMk/>
          <pc:sldMk cId="3666674671" sldId="261"/>
        </pc:sldMkLst>
        <pc:spChg chg="mod">
          <ac:chgData name="Sure, Neha" userId="ac69dbf0-758c-4607-b8c6-e509cb81ef8c" providerId="ADAL" clId="{E8D880D9-7DDD-4320-A0DC-842800D1CA1D}" dt="2024-09-11T16:45:12.957" v="180" actId="207"/>
          <ac:spMkLst>
            <pc:docMk/>
            <pc:sldMk cId="3666674671" sldId="261"/>
            <ac:spMk id="18" creationId="{A1F3A7A2-DD7A-63E8-8F19-E47C7FFE8BCF}"/>
          </ac:spMkLst>
        </pc:spChg>
      </pc:sldChg>
      <pc:sldChg chg="addSp modSp mod">
        <pc:chgData name="Sure, Neha" userId="ac69dbf0-758c-4607-b8c6-e509cb81ef8c" providerId="ADAL" clId="{E8D880D9-7DDD-4320-A0DC-842800D1CA1D}" dt="2024-09-11T16:44:50.479" v="177" actId="207"/>
        <pc:sldMkLst>
          <pc:docMk/>
          <pc:sldMk cId="1672017990" sldId="284"/>
        </pc:sldMkLst>
        <pc:spChg chg="mod">
          <ac:chgData name="Sure, Neha" userId="ac69dbf0-758c-4607-b8c6-e509cb81ef8c" providerId="ADAL" clId="{E8D880D9-7DDD-4320-A0DC-842800D1CA1D}" dt="2024-09-10T21:24:06.504" v="25" actId="255"/>
          <ac:spMkLst>
            <pc:docMk/>
            <pc:sldMk cId="1672017990" sldId="284"/>
            <ac:spMk id="2" creationId="{081AD706-11EF-C258-EBD5-C4EEFEAACF16}"/>
          </ac:spMkLst>
        </pc:spChg>
        <pc:spChg chg="mod">
          <ac:chgData name="Sure, Neha" userId="ac69dbf0-758c-4607-b8c6-e509cb81ef8c" providerId="ADAL" clId="{E8D880D9-7DDD-4320-A0DC-842800D1CA1D}" dt="2024-09-10T21:24:30.542" v="55" actId="20577"/>
          <ac:spMkLst>
            <pc:docMk/>
            <pc:sldMk cId="1672017990" sldId="284"/>
            <ac:spMk id="3" creationId="{992EC4A8-49EE-CF82-CFDC-BA9308ED0D65}"/>
          </ac:spMkLst>
        </pc:spChg>
        <pc:spChg chg="add mod">
          <ac:chgData name="Sure, Neha" userId="ac69dbf0-758c-4607-b8c6-e509cb81ef8c" providerId="ADAL" clId="{E8D880D9-7DDD-4320-A0DC-842800D1CA1D}" dt="2024-09-10T21:23:17.669" v="21" actId="688"/>
          <ac:spMkLst>
            <pc:docMk/>
            <pc:sldMk cId="1672017990" sldId="284"/>
            <ac:spMk id="6" creationId="{1E95B15A-FB55-C5FA-258D-3AD332DA99DA}"/>
          </ac:spMkLst>
        </pc:spChg>
        <pc:spChg chg="mod">
          <ac:chgData name="Sure, Neha" userId="ac69dbf0-758c-4607-b8c6-e509cb81ef8c" providerId="ADAL" clId="{E8D880D9-7DDD-4320-A0DC-842800D1CA1D}" dt="2024-09-10T21:22:20.701" v="14" actId="255"/>
          <ac:spMkLst>
            <pc:docMk/>
            <pc:sldMk cId="1672017990" sldId="284"/>
            <ac:spMk id="9" creationId="{54CABC89-5AAF-0E48-4677-B0DA8B9B1E72}"/>
          </ac:spMkLst>
        </pc:spChg>
        <pc:spChg chg="add">
          <ac:chgData name="Sure, Neha" userId="ac69dbf0-758c-4607-b8c6-e509cb81ef8c" providerId="ADAL" clId="{E8D880D9-7DDD-4320-A0DC-842800D1CA1D}" dt="2024-09-10T21:25:12.303" v="56"/>
          <ac:spMkLst>
            <pc:docMk/>
            <pc:sldMk cId="1672017990" sldId="284"/>
            <ac:spMk id="10" creationId="{02B36BBC-0D7C-14E0-6243-5D21D04BE085}"/>
          </ac:spMkLst>
        </pc:spChg>
        <pc:spChg chg="mod">
          <ac:chgData name="Sure, Neha" userId="ac69dbf0-758c-4607-b8c6-e509cb81ef8c" providerId="ADAL" clId="{E8D880D9-7DDD-4320-A0DC-842800D1CA1D}" dt="2024-09-11T16:44:50.479" v="177" actId="207"/>
          <ac:spMkLst>
            <pc:docMk/>
            <pc:sldMk cId="1672017990" sldId="284"/>
            <ac:spMk id="14" creationId="{0D26BC93-5B8B-0484-7D67-5E362B7DBA38}"/>
          </ac:spMkLst>
        </pc:spChg>
        <pc:picChg chg="mod">
          <ac:chgData name="Sure, Neha" userId="ac69dbf0-758c-4607-b8c6-e509cb81ef8c" providerId="ADAL" clId="{E8D880D9-7DDD-4320-A0DC-842800D1CA1D}" dt="2024-09-10T21:19:44.482" v="0" actId="1076"/>
          <ac:picMkLst>
            <pc:docMk/>
            <pc:sldMk cId="1672017990" sldId="284"/>
            <ac:picMk id="4" creationId="{B19D5C9F-685C-3AAE-C805-CADBC79B774C}"/>
          </ac:picMkLst>
        </pc:picChg>
      </pc:sldChg>
      <pc:sldChg chg="addSp delSp modSp mod modClrScheme chgLayout">
        <pc:chgData name="Sure, Neha" userId="ac69dbf0-758c-4607-b8c6-e509cb81ef8c" providerId="ADAL" clId="{E8D880D9-7DDD-4320-A0DC-842800D1CA1D}" dt="2024-09-11T15:57:29.286" v="159" actId="26606"/>
        <pc:sldMkLst>
          <pc:docMk/>
          <pc:sldMk cId="2292029285" sldId="293"/>
        </pc:sldMkLst>
        <pc:spChg chg="add del mod">
          <ac:chgData name="Sure, Neha" userId="ac69dbf0-758c-4607-b8c6-e509cb81ef8c" providerId="ADAL" clId="{E8D880D9-7DDD-4320-A0DC-842800D1CA1D}" dt="2024-09-11T15:51:39.743" v="154" actId="21"/>
          <ac:spMkLst>
            <pc:docMk/>
            <pc:sldMk cId="2292029285" sldId="293"/>
            <ac:spMk id="2" creationId="{F99A8606-DBEA-4D31-99B6-E3C0D15BA4AC}"/>
          </ac:spMkLst>
        </pc:spChg>
        <pc:spChg chg="mod">
          <ac:chgData name="Sure, Neha" userId="ac69dbf0-758c-4607-b8c6-e509cb81ef8c" providerId="ADAL" clId="{E8D880D9-7DDD-4320-A0DC-842800D1CA1D}" dt="2024-09-11T15:57:29.286" v="159" actId="26606"/>
          <ac:spMkLst>
            <pc:docMk/>
            <pc:sldMk cId="2292029285" sldId="293"/>
            <ac:spMk id="23" creationId="{50030C16-9060-3758-EBF1-C83448ED25EE}"/>
          </ac:spMkLst>
        </pc:spChg>
        <pc:spChg chg="add del mod">
          <ac:chgData name="Sure, Neha" userId="ac69dbf0-758c-4607-b8c6-e509cb81ef8c" providerId="ADAL" clId="{E8D880D9-7DDD-4320-A0DC-842800D1CA1D}" dt="2024-09-11T15:57:10.975" v="156" actId="26606"/>
          <ac:spMkLst>
            <pc:docMk/>
            <pc:sldMk cId="2292029285" sldId="293"/>
            <ac:spMk id="28" creationId="{79842575-CE39-E676-148A-A3EAF7DDA27A}"/>
          </ac:spMkLst>
        </pc:spChg>
        <pc:spChg chg="add del mod">
          <ac:chgData name="Sure, Neha" userId="ac69dbf0-758c-4607-b8c6-e509cb81ef8c" providerId="ADAL" clId="{E8D880D9-7DDD-4320-A0DC-842800D1CA1D}" dt="2024-09-11T15:57:29.280" v="158" actId="26606"/>
          <ac:spMkLst>
            <pc:docMk/>
            <pc:sldMk cId="2292029285" sldId="293"/>
            <ac:spMk id="30" creationId="{D16C42FF-568D-B332-863B-B4631918F888}"/>
          </ac:spMkLst>
        </pc:spChg>
        <pc:picChg chg="mod ord">
          <ac:chgData name="Sure, Neha" userId="ac69dbf0-758c-4607-b8c6-e509cb81ef8c" providerId="ADAL" clId="{E8D880D9-7DDD-4320-A0DC-842800D1CA1D}" dt="2024-09-11T15:57:29.280" v="158" actId="26606"/>
          <ac:picMkLst>
            <pc:docMk/>
            <pc:sldMk cId="2292029285" sldId="293"/>
            <ac:picMk id="7" creationId="{35580FC2-920C-52F6-F0B5-A8716AADBB5B}"/>
          </ac:picMkLst>
        </pc:picChg>
      </pc:sldChg>
      <pc:sldChg chg="modSp mod modClrScheme chgLayout">
        <pc:chgData name="Sure, Neha" userId="ac69dbf0-758c-4607-b8c6-e509cb81ef8c" providerId="ADAL" clId="{E8D880D9-7DDD-4320-A0DC-842800D1CA1D}" dt="2024-09-11T16:47:50.719" v="229" actId="20577"/>
        <pc:sldMkLst>
          <pc:docMk/>
          <pc:sldMk cId="1761473043" sldId="294"/>
        </pc:sldMkLst>
        <pc:spChg chg="mod">
          <ac:chgData name="Sure, Neha" userId="ac69dbf0-758c-4607-b8c6-e509cb81ef8c" providerId="ADAL" clId="{E8D880D9-7DDD-4320-A0DC-842800D1CA1D}" dt="2024-09-11T16:47:32.952" v="220" actId="113"/>
          <ac:spMkLst>
            <pc:docMk/>
            <pc:sldMk cId="1761473043" sldId="294"/>
            <ac:spMk id="2" creationId="{B1C5FF39-FF06-EC8F-587A-B502192F23BA}"/>
          </ac:spMkLst>
        </pc:spChg>
        <pc:spChg chg="mod">
          <ac:chgData name="Sure, Neha" userId="ac69dbf0-758c-4607-b8c6-e509cb81ef8c" providerId="ADAL" clId="{E8D880D9-7DDD-4320-A0DC-842800D1CA1D}" dt="2024-09-11T16:47:50.719" v="229" actId="20577"/>
          <ac:spMkLst>
            <pc:docMk/>
            <pc:sldMk cId="1761473043" sldId="294"/>
            <ac:spMk id="4" creationId="{471162D9-6FA9-CDE1-FEC7-20A9FDABFB4F}"/>
          </ac:spMkLst>
        </pc:spChg>
        <pc:picChg chg="mod">
          <ac:chgData name="Sure, Neha" userId="ac69dbf0-758c-4607-b8c6-e509cb81ef8c" providerId="ADAL" clId="{E8D880D9-7DDD-4320-A0DC-842800D1CA1D}" dt="2024-09-11T16:47:03.542" v="216" actId="26606"/>
          <ac:picMkLst>
            <pc:docMk/>
            <pc:sldMk cId="1761473043" sldId="294"/>
            <ac:picMk id="6" creationId="{F09240AE-E64C-C51D-D7E6-D783E31FEBB6}"/>
          </ac:picMkLst>
        </pc:picChg>
      </pc:sldChg>
      <pc:sldChg chg="modSp mod">
        <pc:chgData name="Sure, Neha" userId="ac69dbf0-758c-4607-b8c6-e509cb81ef8c" providerId="ADAL" clId="{E8D880D9-7DDD-4320-A0DC-842800D1CA1D}" dt="2024-09-11T16:48:50.221" v="233" actId="14100"/>
        <pc:sldMkLst>
          <pc:docMk/>
          <pc:sldMk cId="3572500362" sldId="295"/>
        </pc:sldMkLst>
        <pc:spChg chg="mod">
          <ac:chgData name="Sure, Neha" userId="ac69dbf0-758c-4607-b8c6-e509cb81ef8c" providerId="ADAL" clId="{E8D880D9-7DDD-4320-A0DC-842800D1CA1D}" dt="2024-09-11T16:48:50.221" v="233" actId="14100"/>
          <ac:spMkLst>
            <pc:docMk/>
            <pc:sldMk cId="3572500362" sldId="295"/>
            <ac:spMk id="2" creationId="{70F7FFA4-ABB0-2EE6-2FD1-73F147C232D7}"/>
          </ac:spMkLst>
        </pc:spChg>
        <pc:spChg chg="mod">
          <ac:chgData name="Sure, Neha" userId="ac69dbf0-758c-4607-b8c6-e509cb81ef8c" providerId="ADAL" clId="{E8D880D9-7DDD-4320-A0DC-842800D1CA1D}" dt="2024-09-11T16:48:43.165" v="231" actId="14100"/>
          <ac:spMkLst>
            <pc:docMk/>
            <pc:sldMk cId="3572500362" sldId="295"/>
            <ac:spMk id="4" creationId="{B4ADFE3F-EC2A-4FA1-7767-4362247F12D4}"/>
          </ac:spMkLst>
        </pc:spChg>
        <pc:spChg chg="mod">
          <ac:chgData name="Sure, Neha" userId="ac69dbf0-758c-4607-b8c6-e509cb81ef8c" providerId="ADAL" clId="{E8D880D9-7DDD-4320-A0DC-842800D1CA1D}" dt="2024-09-11T16:43:23.150" v="171" actId="20577"/>
          <ac:spMkLst>
            <pc:docMk/>
            <pc:sldMk cId="3572500362" sldId="295"/>
            <ac:spMk id="11" creationId="{6EB40B85-CAA4-8605-0524-E276502D88C1}"/>
          </ac:spMkLst>
        </pc:spChg>
      </pc:sldChg>
      <pc:sldChg chg="modSp mod">
        <pc:chgData name="Sure, Neha" userId="ac69dbf0-758c-4607-b8c6-e509cb81ef8c" providerId="ADAL" clId="{E8D880D9-7DDD-4320-A0DC-842800D1CA1D}" dt="2024-09-11T16:49:44.607" v="237" actId="14100"/>
        <pc:sldMkLst>
          <pc:docMk/>
          <pc:sldMk cId="762286648" sldId="296"/>
        </pc:sldMkLst>
        <pc:spChg chg="mod">
          <ac:chgData name="Sure, Neha" userId="ac69dbf0-758c-4607-b8c6-e509cb81ef8c" providerId="ADAL" clId="{E8D880D9-7DDD-4320-A0DC-842800D1CA1D}" dt="2024-09-11T16:49:44.607" v="237" actId="14100"/>
          <ac:spMkLst>
            <pc:docMk/>
            <pc:sldMk cId="762286648" sldId="296"/>
            <ac:spMk id="4" creationId="{A19ADC25-78A9-11BA-97E7-129A80C119F3}"/>
          </ac:spMkLst>
        </pc:spChg>
        <pc:spChg chg="mod">
          <ac:chgData name="Sure, Neha" userId="ac69dbf0-758c-4607-b8c6-e509cb81ef8c" providerId="ADAL" clId="{E8D880D9-7DDD-4320-A0DC-842800D1CA1D}" dt="2024-09-11T16:44:02.163" v="176" actId="207"/>
          <ac:spMkLst>
            <pc:docMk/>
            <pc:sldMk cId="762286648" sldId="296"/>
            <ac:spMk id="10" creationId="{03B87CEE-5741-8A9B-F8D8-F7C8EF7B9C73}"/>
          </ac:spMkLst>
        </pc:spChg>
      </pc:sldChg>
      <pc:sldChg chg="modSp mod">
        <pc:chgData name="Sure, Neha" userId="ac69dbf0-758c-4607-b8c6-e509cb81ef8c" providerId="ADAL" clId="{E8D880D9-7DDD-4320-A0DC-842800D1CA1D}" dt="2024-09-11T16:45:06.101" v="179" actId="207"/>
        <pc:sldMkLst>
          <pc:docMk/>
          <pc:sldMk cId="3950634451" sldId="297"/>
        </pc:sldMkLst>
        <pc:spChg chg="mod">
          <ac:chgData name="Sure, Neha" userId="ac69dbf0-758c-4607-b8c6-e509cb81ef8c" providerId="ADAL" clId="{E8D880D9-7DDD-4320-A0DC-842800D1CA1D}" dt="2024-09-11T16:45:06.101" v="179" actId="207"/>
          <ac:spMkLst>
            <pc:docMk/>
            <pc:sldMk cId="3950634451" sldId="297"/>
            <ac:spMk id="14" creationId="{1D2A12F4-A61D-E729-3B6B-BF665811D783}"/>
          </ac:spMkLst>
        </pc:spChg>
      </pc:sldChg>
      <pc:sldChg chg="modSp mod ord">
        <pc:chgData name="Sure, Neha" userId="ac69dbf0-758c-4607-b8c6-e509cb81ef8c" providerId="ADAL" clId="{E8D880D9-7DDD-4320-A0DC-842800D1CA1D}" dt="2024-09-11T18:19:22.896" v="273"/>
        <pc:sldMkLst>
          <pc:docMk/>
          <pc:sldMk cId="1877635945" sldId="298"/>
        </pc:sldMkLst>
        <pc:spChg chg="mod">
          <ac:chgData name="Sure, Neha" userId="ac69dbf0-758c-4607-b8c6-e509cb81ef8c" providerId="ADAL" clId="{E8D880D9-7DDD-4320-A0DC-842800D1CA1D}" dt="2024-09-11T00:15:34.408" v="76" actId="255"/>
          <ac:spMkLst>
            <pc:docMk/>
            <pc:sldMk cId="1877635945" sldId="298"/>
            <ac:spMk id="4" creationId="{A19ADC25-78A9-11BA-97E7-129A80C119F3}"/>
          </ac:spMkLst>
        </pc:spChg>
        <pc:spChg chg="mod">
          <ac:chgData name="Sure, Neha" userId="ac69dbf0-758c-4607-b8c6-e509cb81ef8c" providerId="ADAL" clId="{E8D880D9-7DDD-4320-A0DC-842800D1CA1D}" dt="2024-09-11T16:43:34.918" v="175" actId="20577"/>
          <ac:spMkLst>
            <pc:docMk/>
            <pc:sldMk cId="1877635945" sldId="298"/>
            <ac:spMk id="10" creationId="{7E8E4A17-98CE-4978-F419-CF91E651206A}"/>
          </ac:spMkLst>
        </pc:spChg>
        <pc:graphicFrameChg chg="mod">
          <ac:chgData name="Sure, Neha" userId="ac69dbf0-758c-4607-b8c6-e509cb81ef8c" providerId="ADAL" clId="{E8D880D9-7DDD-4320-A0DC-842800D1CA1D}" dt="2024-09-11T16:49:59.747" v="238"/>
          <ac:graphicFrameMkLst>
            <pc:docMk/>
            <pc:sldMk cId="1877635945" sldId="298"/>
            <ac:graphicFrameMk id="6" creationId="{693F5103-58A1-DB45-A69B-69F02C562EAF}"/>
          </ac:graphicFrameMkLst>
        </pc:graphicFrameChg>
      </pc:sldChg>
      <pc:sldChg chg="modSp new del mod">
        <pc:chgData name="Sure, Neha" userId="ac69dbf0-758c-4607-b8c6-e509cb81ef8c" providerId="ADAL" clId="{E8D880D9-7DDD-4320-A0DC-842800D1CA1D}" dt="2024-09-11T18:20:10.703" v="281" actId="2696"/>
        <pc:sldMkLst>
          <pc:docMk/>
          <pc:sldMk cId="1200173648" sldId="299"/>
        </pc:sldMkLst>
        <pc:spChg chg="mod">
          <ac:chgData name="Sure, Neha" userId="ac69dbf0-758c-4607-b8c6-e509cb81ef8c" providerId="ADAL" clId="{E8D880D9-7DDD-4320-A0DC-842800D1CA1D}" dt="2024-09-11T18:18:57.764" v="270" actId="255"/>
          <ac:spMkLst>
            <pc:docMk/>
            <pc:sldMk cId="1200173648" sldId="299"/>
            <ac:spMk id="3" creationId="{D463093A-56CE-6637-E922-C07547A5785B}"/>
          </ac:spMkLst>
        </pc:spChg>
      </pc:sldChg>
      <pc:sldChg chg="addSp delSp modSp add mod">
        <pc:chgData name="Sure, Neha" userId="ac69dbf0-758c-4607-b8c6-e509cb81ef8c" providerId="ADAL" clId="{E8D880D9-7DDD-4320-A0DC-842800D1CA1D}" dt="2024-09-11T18:22:27.869" v="286" actId="113"/>
        <pc:sldMkLst>
          <pc:docMk/>
          <pc:sldMk cId="3178329479" sldId="300"/>
        </pc:sldMkLst>
        <pc:spChg chg="mod">
          <ac:chgData name="Sure, Neha" userId="ac69dbf0-758c-4607-b8c6-e509cb81ef8c" providerId="ADAL" clId="{E8D880D9-7DDD-4320-A0DC-842800D1CA1D}" dt="2024-09-11T18:22:27.869" v="286" actId="113"/>
          <ac:spMkLst>
            <pc:docMk/>
            <pc:sldMk cId="3178329479" sldId="300"/>
            <ac:spMk id="2" creationId="{5A36939A-6162-D2B1-9312-A20106248A66}"/>
          </ac:spMkLst>
        </pc:spChg>
        <pc:spChg chg="del">
          <ac:chgData name="Sure, Neha" userId="ac69dbf0-758c-4607-b8c6-e509cb81ef8c" providerId="ADAL" clId="{E8D880D9-7DDD-4320-A0DC-842800D1CA1D}" dt="2024-09-11T18:19:42.225" v="276" actId="21"/>
          <ac:spMkLst>
            <pc:docMk/>
            <pc:sldMk cId="3178329479" sldId="300"/>
            <ac:spMk id="4" creationId="{A19ADC25-78A9-11BA-97E7-129A80C119F3}"/>
          </ac:spMkLst>
        </pc:spChg>
        <pc:spChg chg="add del mod">
          <ac:chgData name="Sure, Neha" userId="ac69dbf0-758c-4607-b8c6-e509cb81ef8c" providerId="ADAL" clId="{E8D880D9-7DDD-4320-A0DC-842800D1CA1D}" dt="2024-09-11T18:19:52.846" v="278" actId="21"/>
          <ac:spMkLst>
            <pc:docMk/>
            <pc:sldMk cId="3178329479" sldId="300"/>
            <ac:spMk id="6" creationId="{62E8FC9F-F60E-6503-9766-78CA16F176EB}"/>
          </ac:spMkLst>
        </pc:spChg>
        <pc:spChg chg="mod">
          <ac:chgData name="Sure, Neha" userId="ac69dbf0-758c-4607-b8c6-e509cb81ef8c" providerId="ADAL" clId="{E8D880D9-7DDD-4320-A0DC-842800D1CA1D}" dt="2024-09-11T18:20:21.085" v="285" actId="20577"/>
          <ac:spMkLst>
            <pc:docMk/>
            <pc:sldMk cId="3178329479" sldId="300"/>
            <ac:spMk id="10" creationId="{03B87CEE-5741-8A9B-F8D8-F7C8EF7B9C73}"/>
          </ac:spMkLst>
        </pc:spChg>
        <pc:picChg chg="del">
          <ac:chgData name="Sure, Neha" userId="ac69dbf0-758c-4607-b8c6-e509cb81ef8c" providerId="ADAL" clId="{E8D880D9-7DDD-4320-A0DC-842800D1CA1D}" dt="2024-09-11T18:19:46.299" v="277" actId="21"/>
          <ac:picMkLst>
            <pc:docMk/>
            <pc:sldMk cId="3178329479" sldId="300"/>
            <ac:picMk id="5" creationId="{C96FEA61-81CE-C0BA-F1E4-7370E60E99E8}"/>
          </ac:picMkLst>
        </pc:picChg>
      </pc:sldChg>
    </pc:docChg>
  </pc:docChgLst>
  <pc:docChgLst>
    <pc:chgData name="Sure, Neha" userId="S::mk6812ct@go.minnstate.edu::ac69dbf0-758c-4607-b8c6-e509cb81ef8c" providerId="AD" clId="Web-{5BE1CFC0-52C7-4D8A-A699-9D5A3887A4CE}"/>
    <pc:docChg chg="modSld">
      <pc:chgData name="Sure, Neha" userId="S::mk6812ct@go.minnstate.edu::ac69dbf0-758c-4607-b8c6-e509cb81ef8c" providerId="AD" clId="Web-{5BE1CFC0-52C7-4D8A-A699-9D5A3887A4CE}" dt="2024-09-10T20:44:43.394" v="8" actId="20577"/>
      <pc:docMkLst>
        <pc:docMk/>
      </pc:docMkLst>
      <pc:sldChg chg="modSp">
        <pc:chgData name="Sure, Neha" userId="S::mk6812ct@go.minnstate.edu::ac69dbf0-758c-4607-b8c6-e509cb81ef8c" providerId="AD" clId="Web-{5BE1CFC0-52C7-4D8A-A699-9D5A3887A4CE}" dt="2024-09-10T20:44:43.394" v="8" actId="20577"/>
        <pc:sldMkLst>
          <pc:docMk/>
          <pc:sldMk cId="639264769" sldId="281"/>
        </pc:sldMkLst>
        <pc:spChg chg="mod">
          <ac:chgData name="Sure, Neha" userId="S::mk6812ct@go.minnstate.edu::ac69dbf0-758c-4607-b8c6-e509cb81ef8c" providerId="AD" clId="Web-{5BE1CFC0-52C7-4D8A-A699-9D5A3887A4CE}" dt="2024-09-10T20:44:43.394" v="8" actId="20577"/>
          <ac:spMkLst>
            <pc:docMk/>
            <pc:sldMk cId="639264769" sldId="281"/>
            <ac:spMk id="6" creationId="{F20A922B-22EC-7FD8-FA8C-2FFAC558BD66}"/>
          </ac:spMkLst>
        </pc:spChg>
      </pc:sldChg>
    </pc:docChg>
  </pc:docChgLst>
  <pc:docChgLst>
    <pc:chgData name="Matam, Aishwarya" userId="S::ps2119uc@go.minnstate.edu::b5f55279-b68f-45b3-b262-435a3fa56aef" providerId="AD" clId="Web-{FE479090-93A5-D1AB-41ED-A1AC3EE5B24A}"/>
    <pc:docChg chg="modSld">
      <pc:chgData name="Matam, Aishwarya" userId="S::ps2119uc@go.minnstate.edu::b5f55279-b68f-45b3-b262-435a3fa56aef" providerId="AD" clId="Web-{FE479090-93A5-D1AB-41ED-A1AC3EE5B24A}" dt="2024-09-11T16:27:41.620" v="136" actId="20577"/>
      <pc:docMkLst>
        <pc:docMk/>
      </pc:docMkLst>
      <pc:sldChg chg="addSp delSp modSp mod setBg modClrScheme chgLayout">
        <pc:chgData name="Matam, Aishwarya" userId="S::ps2119uc@go.minnstate.edu::b5f55279-b68f-45b3-b262-435a3fa56aef" providerId="AD" clId="Web-{FE479090-93A5-D1AB-41ED-A1AC3EE5B24A}" dt="2024-09-11T16:23:19.672" v="135"/>
        <pc:sldMkLst>
          <pc:docMk/>
          <pc:sldMk cId="2292029285" sldId="293"/>
        </pc:sldMkLst>
        <pc:spChg chg="add mod">
          <ac:chgData name="Matam, Aishwarya" userId="S::ps2119uc@go.minnstate.edu::b5f55279-b68f-45b3-b262-435a3fa56aef" providerId="AD" clId="Web-{FE479090-93A5-D1AB-41ED-A1AC3EE5B24A}" dt="2024-09-11T16:18:12.285" v="124" actId="1076"/>
          <ac:spMkLst>
            <pc:docMk/>
            <pc:sldMk cId="2292029285" sldId="293"/>
            <ac:spMk id="4" creationId="{9FF8BCEC-A7A5-44D2-870E-FED261F5AF81}"/>
          </ac:spMkLst>
        </pc:spChg>
        <pc:spChg chg="add mod">
          <ac:chgData name="Matam, Aishwarya" userId="S::ps2119uc@go.minnstate.edu::b5f55279-b68f-45b3-b262-435a3fa56aef" providerId="AD" clId="Web-{FE479090-93A5-D1AB-41ED-A1AC3EE5B24A}" dt="2024-09-11T16:18:40.458" v="129" actId="1076"/>
          <ac:spMkLst>
            <pc:docMk/>
            <pc:sldMk cId="2292029285" sldId="293"/>
            <ac:spMk id="5" creationId="{BCE5EA60-BF1E-3B01-7E5F-7E3B39FA1F7E}"/>
          </ac:spMkLst>
        </pc:spChg>
        <pc:spChg chg="add mod">
          <ac:chgData name="Matam, Aishwarya" userId="S::ps2119uc@go.minnstate.edu::b5f55279-b68f-45b3-b262-435a3fa56aef" providerId="AD" clId="Web-{FE479090-93A5-D1AB-41ED-A1AC3EE5B24A}" dt="2024-09-11T16:18:26.301" v="127" actId="1076"/>
          <ac:spMkLst>
            <pc:docMk/>
            <pc:sldMk cId="2292029285" sldId="293"/>
            <ac:spMk id="7" creationId="{14D53162-4873-0615-31AC-67DC4E81D63D}"/>
          </ac:spMkLst>
        </pc:spChg>
        <pc:spChg chg="del">
          <ac:chgData name="Matam, Aishwarya" userId="S::ps2119uc@go.minnstate.edu::b5f55279-b68f-45b3-b262-435a3fa56aef" providerId="AD" clId="Web-{FE479090-93A5-D1AB-41ED-A1AC3EE5B24A}" dt="2024-09-11T16:11:09.628" v="0"/>
          <ac:spMkLst>
            <pc:docMk/>
            <pc:sldMk cId="2292029285" sldId="293"/>
            <ac:spMk id="8" creationId="{CDC2C677-2A00-E7BA-2131-D28745CB76BB}"/>
          </ac:spMkLst>
        </pc:spChg>
        <pc:spChg chg="mod">
          <ac:chgData name="Matam, Aishwarya" userId="S::ps2119uc@go.minnstate.edu::b5f55279-b68f-45b3-b262-435a3fa56aef" providerId="AD" clId="Web-{FE479090-93A5-D1AB-41ED-A1AC3EE5B24A}" dt="2024-09-11T16:16:53.657" v="68" actId="1076"/>
          <ac:spMkLst>
            <pc:docMk/>
            <pc:sldMk cId="2292029285" sldId="293"/>
            <ac:spMk id="23" creationId="{50030C16-9060-3758-EBF1-C83448ED25EE}"/>
          </ac:spMkLst>
        </pc:spChg>
        <pc:picChg chg="add mod modCrop">
          <ac:chgData name="Matam, Aishwarya" userId="S::ps2119uc@go.minnstate.edu::b5f55279-b68f-45b3-b262-435a3fa56aef" providerId="AD" clId="Web-{FE479090-93A5-D1AB-41ED-A1AC3EE5B24A}" dt="2024-09-11T16:23:13.750" v="133"/>
          <ac:picMkLst>
            <pc:docMk/>
            <pc:sldMk cId="2292029285" sldId="293"/>
            <ac:picMk id="2" creationId="{0C31EC9C-690C-37AD-3BB3-D77FAA42931C}"/>
          </ac:picMkLst>
        </pc:picChg>
        <pc:picChg chg="add mod modCrop">
          <ac:chgData name="Matam, Aishwarya" userId="S::ps2119uc@go.minnstate.edu::b5f55279-b68f-45b3-b262-435a3fa56aef" providerId="AD" clId="Web-{FE479090-93A5-D1AB-41ED-A1AC3EE5B24A}" dt="2024-09-11T16:23:04.719" v="131"/>
          <ac:picMkLst>
            <pc:docMk/>
            <pc:sldMk cId="2292029285" sldId="293"/>
            <ac:picMk id="3" creationId="{D88D6642-0784-BEE9-8924-CA51C4D4E824}"/>
          </ac:picMkLst>
        </pc:picChg>
        <pc:picChg chg="mod ord">
          <ac:chgData name="Matam, Aishwarya" userId="S::ps2119uc@go.minnstate.edu::b5f55279-b68f-45b3-b262-435a3fa56aef" providerId="AD" clId="Web-{FE479090-93A5-D1AB-41ED-A1AC3EE5B24A}" dt="2024-09-11T16:23:19.672" v="135"/>
          <ac:picMkLst>
            <pc:docMk/>
            <pc:sldMk cId="2292029285" sldId="293"/>
            <ac:picMk id="6" creationId="{41616B8C-ACF0-1F8D-A648-1316D1CB9723}"/>
          </ac:picMkLst>
        </pc:picChg>
      </pc:sldChg>
      <pc:sldChg chg="modSp">
        <pc:chgData name="Matam, Aishwarya" userId="S::ps2119uc@go.minnstate.edu::b5f55279-b68f-45b3-b262-435a3fa56aef" providerId="AD" clId="Web-{FE479090-93A5-D1AB-41ED-A1AC3EE5B24A}" dt="2024-09-11T16:27:41.620" v="136" actId="20577"/>
        <pc:sldMkLst>
          <pc:docMk/>
          <pc:sldMk cId="3572500362" sldId="295"/>
        </pc:sldMkLst>
        <pc:spChg chg="mod">
          <ac:chgData name="Matam, Aishwarya" userId="S::ps2119uc@go.minnstate.edu::b5f55279-b68f-45b3-b262-435a3fa56aef" providerId="AD" clId="Web-{FE479090-93A5-D1AB-41ED-A1AC3EE5B24A}" dt="2024-09-11T16:27:41.620" v="136" actId="20577"/>
          <ac:spMkLst>
            <pc:docMk/>
            <pc:sldMk cId="3572500362" sldId="295"/>
            <ac:spMk id="11" creationId="{6EB40B85-CAA4-8605-0524-E276502D88C1}"/>
          </ac:spMkLst>
        </pc:spChg>
      </pc:sldChg>
    </pc:docChg>
  </pc:docChgLst>
  <pc:docChgLst>
    <pc:chgData name="Sure, Neha" userId="S::mk6812ct@go.minnstate.edu::ac69dbf0-758c-4607-b8c6-e509cb81ef8c" providerId="AD" clId="Web-{5DE9EFD2-9CF5-4977-BDF1-BBF38FCAA3D3}"/>
    <pc:docChg chg="addSld modSld">
      <pc:chgData name="Sure, Neha" userId="S::mk6812ct@go.minnstate.edu::ac69dbf0-758c-4607-b8c6-e509cb81ef8c" providerId="AD" clId="Web-{5DE9EFD2-9CF5-4977-BDF1-BBF38FCAA3D3}" dt="2024-09-11T00:12:57.999" v="140" actId="20577"/>
      <pc:docMkLst>
        <pc:docMk/>
      </pc:docMkLst>
      <pc:sldChg chg="modSp">
        <pc:chgData name="Sure, Neha" userId="S::mk6812ct@go.minnstate.edu::ac69dbf0-758c-4607-b8c6-e509cb81ef8c" providerId="AD" clId="Web-{5DE9EFD2-9CF5-4977-BDF1-BBF38FCAA3D3}" dt="2024-09-10T23:43:43.350" v="81" actId="20577"/>
        <pc:sldMkLst>
          <pc:docMk/>
          <pc:sldMk cId="1672017990" sldId="284"/>
        </pc:sldMkLst>
        <pc:spChg chg="mod">
          <ac:chgData name="Sure, Neha" userId="S::mk6812ct@go.minnstate.edu::ac69dbf0-758c-4607-b8c6-e509cb81ef8c" providerId="AD" clId="Web-{5DE9EFD2-9CF5-4977-BDF1-BBF38FCAA3D3}" dt="2024-09-10T23:43:43.350" v="81" actId="20577"/>
          <ac:spMkLst>
            <pc:docMk/>
            <pc:sldMk cId="1672017990" sldId="284"/>
            <ac:spMk id="3" creationId="{992EC4A8-49EE-CF82-CFDC-BA9308ED0D65}"/>
          </ac:spMkLst>
        </pc:spChg>
      </pc:sldChg>
      <pc:sldChg chg="delSp modSp">
        <pc:chgData name="Sure, Neha" userId="S::mk6812ct@go.minnstate.edu::ac69dbf0-758c-4607-b8c6-e509cb81ef8c" providerId="AD" clId="Web-{5DE9EFD2-9CF5-4977-BDF1-BBF38FCAA3D3}" dt="2024-09-10T23:33:57.597" v="17" actId="20577"/>
        <pc:sldMkLst>
          <pc:docMk/>
          <pc:sldMk cId="1761473043" sldId="294"/>
        </pc:sldMkLst>
        <pc:spChg chg="mod">
          <ac:chgData name="Sure, Neha" userId="S::mk6812ct@go.minnstate.edu::ac69dbf0-758c-4607-b8c6-e509cb81ef8c" providerId="AD" clId="Web-{5DE9EFD2-9CF5-4977-BDF1-BBF38FCAA3D3}" dt="2024-09-10T23:33:51.988" v="16" actId="20577"/>
          <ac:spMkLst>
            <pc:docMk/>
            <pc:sldMk cId="1761473043" sldId="294"/>
            <ac:spMk id="2" creationId="{B1C5FF39-FF06-EC8F-587A-B502192F23BA}"/>
          </ac:spMkLst>
        </pc:spChg>
        <pc:spChg chg="del mod">
          <ac:chgData name="Sure, Neha" userId="S::mk6812ct@go.minnstate.edu::ac69dbf0-758c-4607-b8c6-e509cb81ef8c" providerId="AD" clId="Web-{5DE9EFD2-9CF5-4977-BDF1-BBF38FCAA3D3}" dt="2024-09-10T23:32:25.737" v="3"/>
          <ac:spMkLst>
            <pc:docMk/>
            <pc:sldMk cId="1761473043" sldId="294"/>
            <ac:spMk id="3" creationId="{6FB4CF85-A66E-0F0C-0D82-1DAA56C637D2}"/>
          </ac:spMkLst>
        </pc:spChg>
        <pc:spChg chg="mod">
          <ac:chgData name="Sure, Neha" userId="S::mk6812ct@go.minnstate.edu::ac69dbf0-758c-4607-b8c6-e509cb81ef8c" providerId="AD" clId="Web-{5DE9EFD2-9CF5-4977-BDF1-BBF38FCAA3D3}" dt="2024-09-10T23:33:57.597" v="17" actId="20577"/>
          <ac:spMkLst>
            <pc:docMk/>
            <pc:sldMk cId="1761473043" sldId="294"/>
            <ac:spMk id="4" creationId="{471162D9-6FA9-CDE1-FEC7-20A9FDABFB4F}"/>
          </ac:spMkLst>
        </pc:spChg>
      </pc:sldChg>
      <pc:sldChg chg="delSp modSp">
        <pc:chgData name="Sure, Neha" userId="S::mk6812ct@go.minnstate.edu::ac69dbf0-758c-4607-b8c6-e509cb81ef8c" providerId="AD" clId="Web-{5DE9EFD2-9CF5-4977-BDF1-BBF38FCAA3D3}" dt="2024-09-10T23:37:02.489" v="36" actId="20577"/>
        <pc:sldMkLst>
          <pc:docMk/>
          <pc:sldMk cId="3572500362" sldId="295"/>
        </pc:sldMkLst>
        <pc:spChg chg="mod">
          <ac:chgData name="Sure, Neha" userId="S::mk6812ct@go.minnstate.edu::ac69dbf0-758c-4607-b8c6-e509cb81ef8c" providerId="AD" clId="Web-{5DE9EFD2-9CF5-4977-BDF1-BBF38FCAA3D3}" dt="2024-09-10T23:37:02.489" v="36" actId="20577"/>
          <ac:spMkLst>
            <pc:docMk/>
            <pc:sldMk cId="3572500362" sldId="295"/>
            <ac:spMk id="2" creationId="{70F7FFA4-ABB0-2EE6-2FD1-73F147C232D7}"/>
          </ac:spMkLst>
        </pc:spChg>
        <pc:spChg chg="del mod">
          <ac:chgData name="Sure, Neha" userId="S::mk6812ct@go.minnstate.edu::ac69dbf0-758c-4607-b8c6-e509cb81ef8c" providerId="AD" clId="Web-{5DE9EFD2-9CF5-4977-BDF1-BBF38FCAA3D3}" dt="2024-09-10T23:34:26.863" v="19"/>
          <ac:spMkLst>
            <pc:docMk/>
            <pc:sldMk cId="3572500362" sldId="295"/>
            <ac:spMk id="3" creationId="{AA217950-96AB-E410-93F5-6AB14F415790}"/>
          </ac:spMkLst>
        </pc:spChg>
        <pc:spChg chg="mod">
          <ac:chgData name="Sure, Neha" userId="S::mk6812ct@go.minnstate.edu::ac69dbf0-758c-4607-b8c6-e509cb81ef8c" providerId="AD" clId="Web-{5DE9EFD2-9CF5-4977-BDF1-BBF38FCAA3D3}" dt="2024-09-10T23:36:40.598" v="33" actId="20577"/>
          <ac:spMkLst>
            <pc:docMk/>
            <pc:sldMk cId="3572500362" sldId="295"/>
            <ac:spMk id="4" creationId="{B4ADFE3F-EC2A-4FA1-7767-4362247F12D4}"/>
          </ac:spMkLst>
        </pc:spChg>
      </pc:sldChg>
      <pc:sldChg chg="delSp modSp">
        <pc:chgData name="Sure, Neha" userId="S::mk6812ct@go.minnstate.edu::ac69dbf0-758c-4607-b8c6-e509cb81ef8c" providerId="AD" clId="Web-{5DE9EFD2-9CF5-4977-BDF1-BBF38FCAA3D3}" dt="2024-09-10T23:40:00.177" v="67" actId="20577"/>
        <pc:sldMkLst>
          <pc:docMk/>
          <pc:sldMk cId="762286648" sldId="296"/>
        </pc:sldMkLst>
        <pc:spChg chg="mod">
          <ac:chgData name="Sure, Neha" userId="S::mk6812ct@go.minnstate.edu::ac69dbf0-758c-4607-b8c6-e509cb81ef8c" providerId="AD" clId="Web-{5DE9EFD2-9CF5-4977-BDF1-BBF38FCAA3D3}" dt="2024-09-10T23:38:09.395" v="63" actId="20577"/>
          <ac:spMkLst>
            <pc:docMk/>
            <pc:sldMk cId="762286648" sldId="296"/>
            <ac:spMk id="2" creationId="{5A36939A-6162-D2B1-9312-A20106248A66}"/>
          </ac:spMkLst>
        </pc:spChg>
        <pc:spChg chg="del mod">
          <ac:chgData name="Sure, Neha" userId="S::mk6812ct@go.minnstate.edu::ac69dbf0-758c-4607-b8c6-e509cb81ef8c" providerId="AD" clId="Web-{5DE9EFD2-9CF5-4977-BDF1-BBF38FCAA3D3}" dt="2024-09-10T23:37:31.598" v="54"/>
          <ac:spMkLst>
            <pc:docMk/>
            <pc:sldMk cId="762286648" sldId="296"/>
            <ac:spMk id="3" creationId="{337A2C17-8B15-1F77-12E9-C2B11076D5D4}"/>
          </ac:spMkLst>
        </pc:spChg>
        <pc:spChg chg="mod">
          <ac:chgData name="Sure, Neha" userId="S::mk6812ct@go.minnstate.edu::ac69dbf0-758c-4607-b8c6-e509cb81ef8c" providerId="AD" clId="Web-{5DE9EFD2-9CF5-4977-BDF1-BBF38FCAA3D3}" dt="2024-09-10T23:40:00.177" v="67" actId="20577"/>
          <ac:spMkLst>
            <pc:docMk/>
            <pc:sldMk cId="762286648" sldId="296"/>
            <ac:spMk id="4" creationId="{A19ADC25-78A9-11BA-97E7-129A80C119F3}"/>
          </ac:spMkLst>
        </pc:spChg>
      </pc:sldChg>
      <pc:sldChg chg="modSp add replId">
        <pc:chgData name="Sure, Neha" userId="S::mk6812ct@go.minnstate.edu::ac69dbf0-758c-4607-b8c6-e509cb81ef8c" providerId="AD" clId="Web-{5DE9EFD2-9CF5-4977-BDF1-BBF38FCAA3D3}" dt="2024-09-11T00:12:57.999" v="140" actId="20577"/>
        <pc:sldMkLst>
          <pc:docMk/>
          <pc:sldMk cId="1877635945" sldId="298"/>
        </pc:sldMkLst>
        <pc:spChg chg="mod">
          <ac:chgData name="Sure, Neha" userId="S::mk6812ct@go.minnstate.edu::ac69dbf0-758c-4607-b8c6-e509cb81ef8c" providerId="AD" clId="Web-{5DE9EFD2-9CF5-4977-BDF1-BBF38FCAA3D3}" dt="2024-09-10T23:41:12.068" v="73" actId="20577"/>
          <ac:spMkLst>
            <pc:docMk/>
            <pc:sldMk cId="1877635945" sldId="298"/>
            <ac:spMk id="2" creationId="{5A36939A-6162-D2B1-9312-A20106248A66}"/>
          </ac:spMkLst>
        </pc:spChg>
        <pc:spChg chg="mod">
          <ac:chgData name="Sure, Neha" userId="S::mk6812ct@go.minnstate.edu::ac69dbf0-758c-4607-b8c6-e509cb81ef8c" providerId="AD" clId="Web-{5DE9EFD2-9CF5-4977-BDF1-BBF38FCAA3D3}" dt="2024-09-11T00:12:57.999" v="140" actId="20577"/>
          <ac:spMkLst>
            <pc:docMk/>
            <pc:sldMk cId="1877635945" sldId="298"/>
            <ac:spMk id="4" creationId="{A19ADC25-78A9-11BA-97E7-129A80C119F3}"/>
          </ac:spMkLst>
        </pc:spChg>
      </pc:sldChg>
    </pc:docChg>
  </pc:docChgLst>
  <pc:docChgLst>
    <pc:chgData name="Matam, Aishwarya" userId="S::ps2119uc@go.minnstate.edu::b5f55279-b68f-45b3-b262-435a3fa56aef" providerId="AD" clId="Web-{BF40CFA0-10DE-4C0A-98AE-B48D7BA2EFE3}"/>
    <pc:docChg chg="modSld">
      <pc:chgData name="Matam, Aishwarya" userId="S::ps2119uc@go.minnstate.edu::b5f55279-b68f-45b3-b262-435a3fa56aef" providerId="AD" clId="Web-{BF40CFA0-10DE-4C0A-98AE-B48D7BA2EFE3}" dt="2024-09-10T21:16:39.335" v="158" actId="1076"/>
      <pc:docMkLst>
        <pc:docMk/>
      </pc:docMkLst>
      <pc:sldChg chg="modSp">
        <pc:chgData name="Matam, Aishwarya" userId="S::ps2119uc@go.minnstate.edu::b5f55279-b68f-45b3-b262-435a3fa56aef" providerId="AD" clId="Web-{BF40CFA0-10DE-4C0A-98AE-B48D7BA2EFE3}" dt="2024-09-10T21:13:28.648" v="44" actId="20577"/>
        <pc:sldMkLst>
          <pc:docMk/>
          <pc:sldMk cId="639264769" sldId="281"/>
        </pc:sldMkLst>
        <pc:spChg chg="mod">
          <ac:chgData name="Matam, Aishwarya" userId="S::ps2119uc@go.minnstate.edu::b5f55279-b68f-45b3-b262-435a3fa56aef" providerId="AD" clId="Web-{BF40CFA0-10DE-4C0A-98AE-B48D7BA2EFE3}" dt="2024-09-10T21:13:28.648" v="44" actId="20577"/>
          <ac:spMkLst>
            <pc:docMk/>
            <pc:sldMk cId="639264769" sldId="281"/>
            <ac:spMk id="6" creationId="{F20A922B-22EC-7FD8-FA8C-2FFAC558BD66}"/>
          </ac:spMkLst>
        </pc:spChg>
      </pc:sldChg>
      <pc:sldChg chg="addSp delSp modSp">
        <pc:chgData name="Matam, Aishwarya" userId="S::ps2119uc@go.minnstate.edu::b5f55279-b68f-45b3-b262-435a3fa56aef" providerId="AD" clId="Web-{BF40CFA0-10DE-4C0A-98AE-B48D7BA2EFE3}" dt="2024-09-10T21:16:39.335" v="158" actId="1076"/>
        <pc:sldMkLst>
          <pc:docMk/>
          <pc:sldMk cId="1672017990" sldId="284"/>
        </pc:sldMkLst>
        <pc:spChg chg="mod">
          <ac:chgData name="Matam, Aishwarya" userId="S::ps2119uc@go.minnstate.edu::b5f55279-b68f-45b3-b262-435a3fa56aef" providerId="AD" clId="Web-{BF40CFA0-10DE-4C0A-98AE-B48D7BA2EFE3}" dt="2024-09-10T21:16:39.335" v="158" actId="1076"/>
          <ac:spMkLst>
            <pc:docMk/>
            <pc:sldMk cId="1672017990" sldId="284"/>
            <ac:spMk id="2" creationId="{081AD706-11EF-C258-EBD5-C4EEFEAACF16}"/>
          </ac:spMkLst>
        </pc:spChg>
        <pc:spChg chg="mod">
          <ac:chgData name="Matam, Aishwarya" userId="S::ps2119uc@go.minnstate.edu::b5f55279-b68f-45b3-b262-435a3fa56aef" providerId="AD" clId="Web-{BF40CFA0-10DE-4C0A-98AE-B48D7BA2EFE3}" dt="2024-09-10T21:16:34.710" v="157" actId="14100"/>
          <ac:spMkLst>
            <pc:docMk/>
            <pc:sldMk cId="1672017990" sldId="284"/>
            <ac:spMk id="3" creationId="{992EC4A8-49EE-CF82-CFDC-BA9308ED0D65}"/>
          </ac:spMkLst>
        </pc:spChg>
        <pc:spChg chg="add mod">
          <ac:chgData name="Matam, Aishwarya" userId="S::ps2119uc@go.minnstate.edu::b5f55279-b68f-45b3-b262-435a3fa56aef" providerId="AD" clId="Web-{BF40CFA0-10DE-4C0A-98AE-B48D7BA2EFE3}" dt="2024-09-10T21:11:25.492" v="40"/>
          <ac:spMkLst>
            <pc:docMk/>
            <pc:sldMk cId="1672017990" sldId="284"/>
            <ac:spMk id="5" creationId="{6B780328-AE7C-D97D-DAE9-90CBE8AC10F7}"/>
          </ac:spMkLst>
        </pc:spChg>
        <pc:picChg chg="del">
          <ac:chgData name="Matam, Aishwarya" userId="S::ps2119uc@go.minnstate.edu::b5f55279-b68f-45b3-b262-435a3fa56aef" providerId="AD" clId="Web-{BF40CFA0-10DE-4C0A-98AE-B48D7BA2EFE3}" dt="2024-09-10T21:11:25.492" v="40"/>
          <ac:picMkLst>
            <pc:docMk/>
            <pc:sldMk cId="1672017990" sldId="284"/>
            <ac:picMk id="15" creationId="{E4DF753A-3575-A0D9-5135-8A94308DC038}"/>
          </ac:picMkLst>
        </pc:picChg>
      </pc:sldChg>
    </pc:docChg>
  </pc:docChgLst>
  <pc:docChgLst>
    <pc:chgData name="Matam, Aishwarya" userId="S::ps2119uc@go.minnstate.edu::b5f55279-b68f-45b3-b262-435a3fa56aef" providerId="AD" clId="Web-{A6FFF734-CEB9-4638-B830-94BA9F00D3B6}"/>
    <pc:docChg chg="addSld delSld modSld sldOrd">
      <pc:chgData name="Matam, Aishwarya" userId="S::ps2119uc@go.minnstate.edu::b5f55279-b68f-45b3-b262-435a3fa56aef" providerId="AD" clId="Web-{A6FFF734-CEB9-4638-B830-94BA9F00D3B6}" dt="2024-09-10T21:25:39.657" v="36" actId="20577"/>
      <pc:docMkLst>
        <pc:docMk/>
      </pc:docMkLst>
      <pc:sldChg chg="addSp delSp modSp">
        <pc:chgData name="Matam, Aishwarya" userId="S::ps2119uc@go.minnstate.edu::b5f55279-b68f-45b3-b262-435a3fa56aef" providerId="AD" clId="Web-{A6FFF734-CEB9-4638-B830-94BA9F00D3B6}" dt="2024-09-10T21:25:21.547" v="32" actId="20577"/>
        <pc:sldMkLst>
          <pc:docMk/>
          <pc:sldMk cId="3666674671" sldId="261"/>
        </pc:sldMkLst>
        <pc:spChg chg="mod">
          <ac:chgData name="Matam, Aishwarya" userId="S::ps2119uc@go.minnstate.edu::b5f55279-b68f-45b3-b262-435a3fa56aef" providerId="AD" clId="Web-{A6FFF734-CEB9-4638-B830-94BA9F00D3B6}" dt="2024-09-10T21:25:17.172" v="31" actId="20577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Matam, Aishwarya" userId="S::ps2119uc@go.minnstate.edu::b5f55279-b68f-45b3-b262-435a3fa56aef" providerId="AD" clId="Web-{A6FFF734-CEB9-4638-B830-94BA9F00D3B6}" dt="2024-09-10T21:25:21.547" v="32" actId="20577"/>
          <ac:spMkLst>
            <pc:docMk/>
            <pc:sldMk cId="3666674671" sldId="261"/>
            <ac:spMk id="3" creationId="{A6A33159-D030-2F82-A142-F75940728319}"/>
          </ac:spMkLst>
        </pc:spChg>
        <pc:spChg chg="add mod">
          <ac:chgData name="Matam, Aishwarya" userId="S::ps2119uc@go.minnstate.edu::b5f55279-b68f-45b3-b262-435a3fa56aef" providerId="AD" clId="Web-{A6FFF734-CEB9-4638-B830-94BA9F00D3B6}" dt="2024-09-10T21:25:14.093" v="30"/>
          <ac:spMkLst>
            <pc:docMk/>
            <pc:sldMk cId="3666674671" sldId="261"/>
            <ac:spMk id="5" creationId="{9363BC3F-BE4E-6C91-C443-8A2954D1F4DB}"/>
          </ac:spMkLst>
        </pc:spChg>
        <pc:picChg chg="del">
          <ac:chgData name="Matam, Aishwarya" userId="S::ps2119uc@go.minnstate.edu::b5f55279-b68f-45b3-b262-435a3fa56aef" providerId="AD" clId="Web-{A6FFF734-CEB9-4638-B830-94BA9F00D3B6}" dt="2024-09-10T21:25:14.093" v="30"/>
          <ac:picMkLst>
            <pc:docMk/>
            <pc:sldMk cId="3666674671" sldId="261"/>
            <ac:picMk id="20" creationId="{59669B42-CC26-1A2A-1FE7-526E425D0191}"/>
          </ac:picMkLst>
        </pc:picChg>
      </pc:sldChg>
      <pc:sldChg chg="modSp">
        <pc:chgData name="Matam, Aishwarya" userId="S::ps2119uc@go.minnstate.edu::b5f55279-b68f-45b3-b262-435a3fa56aef" providerId="AD" clId="Web-{A6FFF734-CEB9-4638-B830-94BA9F00D3B6}" dt="2024-09-10T21:25:04.515" v="29"/>
        <pc:sldMkLst>
          <pc:docMk/>
          <pc:sldMk cId="3930438526" sldId="278"/>
        </pc:sldMkLst>
        <pc:spChg chg="mod">
          <ac:chgData name="Matam, Aishwarya" userId="S::ps2119uc@go.minnstate.edu::b5f55279-b68f-45b3-b262-435a3fa56aef" providerId="AD" clId="Web-{A6FFF734-CEB9-4638-B830-94BA9F00D3B6}" dt="2024-09-10T21:25:04.515" v="29"/>
          <ac:spMkLst>
            <pc:docMk/>
            <pc:sldMk cId="3930438526" sldId="278"/>
            <ac:spMk id="2" creationId="{954ABE40-AA00-F366-A36A-B3F1AADBF025}"/>
          </ac:spMkLst>
        </pc:spChg>
      </pc:sldChg>
      <pc:sldChg chg="addSp delSp modSp del mod modClrScheme chgLayout">
        <pc:chgData name="Matam, Aishwarya" userId="S::ps2119uc@go.minnstate.edu::b5f55279-b68f-45b3-b262-435a3fa56aef" providerId="AD" clId="Web-{A6FFF734-CEB9-4638-B830-94BA9F00D3B6}" dt="2024-09-10T21:24:05.591" v="12"/>
        <pc:sldMkLst>
          <pc:docMk/>
          <pc:sldMk cId="639264769" sldId="281"/>
        </pc:sldMkLst>
        <pc:spChg chg="add del mod">
          <ac:chgData name="Matam, Aishwarya" userId="S::ps2119uc@go.minnstate.edu::b5f55279-b68f-45b3-b262-435a3fa56aef" providerId="AD" clId="Web-{A6FFF734-CEB9-4638-B830-94BA9F00D3B6}" dt="2024-09-10T21:22:17.571" v="3"/>
          <ac:spMkLst>
            <pc:docMk/>
            <pc:sldMk cId="639264769" sldId="281"/>
            <ac:spMk id="3" creationId="{0631680C-7BA2-9728-66CD-6BB9C675FF67}"/>
          </ac:spMkLst>
        </pc:spChg>
        <pc:spChg chg="mod ord">
          <ac:chgData name="Matam, Aishwarya" userId="S::ps2119uc@go.minnstate.edu::b5f55279-b68f-45b3-b262-435a3fa56aef" providerId="AD" clId="Web-{A6FFF734-CEB9-4638-B830-94BA9F00D3B6}" dt="2024-09-10T21:23:46.965" v="11"/>
          <ac:spMkLst>
            <pc:docMk/>
            <pc:sldMk cId="639264769" sldId="281"/>
            <ac:spMk id="6" creationId="{F20A922B-22EC-7FD8-FA8C-2FFAC558BD66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3:46.965" v="11"/>
          <ac:spMkLst>
            <pc:docMk/>
            <pc:sldMk cId="639264769" sldId="281"/>
            <ac:spMk id="11" creationId="{F61391E6-487E-B494-7F8C-BC785CA1A040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3:46.965" v="10"/>
          <ac:spMkLst>
            <pc:docMk/>
            <pc:sldMk cId="639264769" sldId="281"/>
            <ac:spMk id="16" creationId="{586FD113-396C-F50F-ABE1-E7409E7C5403}"/>
          </ac:spMkLst>
        </pc:spChg>
        <pc:spChg chg="add mod">
          <ac:chgData name="Matam, Aishwarya" userId="S::ps2119uc@go.minnstate.edu::b5f55279-b68f-45b3-b262-435a3fa56aef" providerId="AD" clId="Web-{A6FFF734-CEB9-4638-B830-94BA9F00D3B6}" dt="2024-09-10T21:23:46.965" v="11"/>
          <ac:spMkLst>
            <pc:docMk/>
            <pc:sldMk cId="639264769" sldId="281"/>
            <ac:spMk id="18" creationId="{CEC0A80C-7426-089B-3B1D-D06C197670B6}"/>
          </ac:spMkLst>
        </pc:spChg>
        <pc:spChg chg="add mod">
          <ac:chgData name="Matam, Aishwarya" userId="S::ps2119uc@go.minnstate.edu::b5f55279-b68f-45b3-b262-435a3fa56aef" providerId="AD" clId="Web-{A6FFF734-CEB9-4638-B830-94BA9F00D3B6}" dt="2024-09-10T21:23:46.965" v="11"/>
          <ac:spMkLst>
            <pc:docMk/>
            <pc:sldMk cId="639264769" sldId="281"/>
            <ac:spMk id="19" creationId="{6125C211-E371-0C59-B4EC-2DFA87AB0DFE}"/>
          </ac:spMkLst>
        </pc:spChg>
        <pc:picChg chg="del mod">
          <ac:chgData name="Matam, Aishwarya" userId="S::ps2119uc@go.minnstate.edu::b5f55279-b68f-45b3-b262-435a3fa56aef" providerId="AD" clId="Web-{A6FFF734-CEB9-4638-B830-94BA9F00D3B6}" dt="2024-09-10T21:22:15.102" v="2"/>
          <ac:picMkLst>
            <pc:docMk/>
            <pc:sldMk cId="639264769" sldId="281"/>
            <ac:picMk id="4" creationId="{782ED2F6-AFB3-9199-3999-2B5E4BAF2423}"/>
          </ac:picMkLst>
        </pc:picChg>
        <pc:picChg chg="add del mod">
          <ac:chgData name="Matam, Aishwarya" userId="S::ps2119uc@go.minnstate.edu::b5f55279-b68f-45b3-b262-435a3fa56aef" providerId="AD" clId="Web-{A6FFF734-CEB9-4638-B830-94BA9F00D3B6}" dt="2024-09-10T21:23:38.652" v="8"/>
          <ac:picMkLst>
            <pc:docMk/>
            <pc:sldMk cId="639264769" sldId="281"/>
            <ac:picMk id="5" creationId="{4233DB78-40A9-A9F4-D608-711C873F0490}"/>
          </ac:picMkLst>
        </pc:picChg>
      </pc:sldChg>
      <pc:sldChg chg="modSp">
        <pc:chgData name="Matam, Aishwarya" userId="S::ps2119uc@go.minnstate.edu::b5f55279-b68f-45b3-b262-435a3fa56aef" providerId="AD" clId="Web-{A6FFF734-CEB9-4638-B830-94BA9F00D3B6}" dt="2024-09-10T21:25:39.657" v="36" actId="20577"/>
        <pc:sldMkLst>
          <pc:docMk/>
          <pc:sldMk cId="1672017990" sldId="284"/>
        </pc:sldMkLst>
        <pc:spChg chg="mod">
          <ac:chgData name="Matam, Aishwarya" userId="S::ps2119uc@go.minnstate.edu::b5f55279-b68f-45b3-b262-435a3fa56aef" providerId="AD" clId="Web-{A6FFF734-CEB9-4638-B830-94BA9F00D3B6}" dt="2024-09-10T21:25:39.657" v="36" actId="20577"/>
          <ac:spMkLst>
            <pc:docMk/>
            <pc:sldMk cId="1672017990" sldId="284"/>
            <ac:spMk id="3" creationId="{992EC4A8-49EE-CF82-CFDC-BA9308ED0D65}"/>
          </ac:spMkLst>
        </pc:spChg>
      </pc:sldChg>
      <pc:sldChg chg="addSp delSp modSp new mod ord modClrScheme chgLayout">
        <pc:chgData name="Matam, Aishwarya" userId="S::ps2119uc@go.minnstate.edu::b5f55279-b68f-45b3-b262-435a3fa56aef" providerId="AD" clId="Web-{A6FFF734-CEB9-4638-B830-94BA9F00D3B6}" dt="2024-09-10T21:24:51.374" v="28"/>
        <pc:sldMkLst>
          <pc:docMk/>
          <pc:sldMk cId="2292029285" sldId="293"/>
        </pc:sldMkLst>
        <pc:spChg chg="add del">
          <ac:chgData name="Matam, Aishwarya" userId="S::ps2119uc@go.minnstate.edu::b5f55279-b68f-45b3-b262-435a3fa56aef" providerId="AD" clId="Web-{A6FFF734-CEB9-4638-B830-94BA9F00D3B6}" dt="2024-09-10T21:24:19.388" v="20"/>
          <ac:spMkLst>
            <pc:docMk/>
            <pc:sldMk cId="2292029285" sldId="293"/>
            <ac:spMk id="2" creationId="{FB282CBA-246C-371C-96CB-46903FE15EC0}"/>
          </ac:spMkLst>
        </pc:spChg>
        <pc:spChg chg="add del">
          <ac:chgData name="Matam, Aishwarya" userId="S::ps2119uc@go.minnstate.edu::b5f55279-b68f-45b3-b262-435a3fa56aef" providerId="AD" clId="Web-{A6FFF734-CEB9-4638-B830-94BA9F00D3B6}" dt="2024-09-10T21:24:19.388" v="20"/>
          <ac:spMkLst>
            <pc:docMk/>
            <pc:sldMk cId="2292029285" sldId="293"/>
            <ac:spMk id="3" creationId="{CC7CFBC1-69B2-3ABE-6655-1C79C1D78D18}"/>
          </ac:spMkLst>
        </pc:spChg>
        <pc:spChg chg="add del">
          <ac:chgData name="Matam, Aishwarya" userId="S::ps2119uc@go.minnstate.edu::b5f55279-b68f-45b3-b262-435a3fa56aef" providerId="AD" clId="Web-{A6FFF734-CEB9-4638-B830-94BA9F00D3B6}" dt="2024-09-10T21:24:19.388" v="20"/>
          <ac:spMkLst>
            <pc:docMk/>
            <pc:sldMk cId="2292029285" sldId="293"/>
            <ac:spMk id="4" creationId="{6AAD1EA0-06AA-8CB0-219E-FC5A86893F2A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15.107" v="15"/>
          <ac:spMkLst>
            <pc:docMk/>
            <pc:sldMk cId="2292029285" sldId="293"/>
            <ac:spMk id="9" creationId="{7D171377-B3C6-1A20-DFD5-40455585D1D6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15.107" v="15"/>
          <ac:spMkLst>
            <pc:docMk/>
            <pc:sldMk cId="2292029285" sldId="293"/>
            <ac:spMk id="11" creationId="{F6398B26-2CAE-4673-2985-41D6206D964D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15.107" v="15"/>
          <ac:spMkLst>
            <pc:docMk/>
            <pc:sldMk cId="2292029285" sldId="293"/>
            <ac:spMk id="13" creationId="{BBE51C65-0D98-F0F9-FDAA-1E5B1B5203E3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17.747" v="17"/>
          <ac:spMkLst>
            <pc:docMk/>
            <pc:sldMk cId="2292029285" sldId="293"/>
            <ac:spMk id="15" creationId="{DE9B444A-F2D6-9FB0-4245-950BA3A38309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17.747" v="17"/>
          <ac:spMkLst>
            <pc:docMk/>
            <pc:sldMk cId="2292029285" sldId="293"/>
            <ac:spMk id="16" creationId="{0D2E73C3-E98D-1FF0-3B4F-841B4D20B4A1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17.747" v="17"/>
          <ac:spMkLst>
            <pc:docMk/>
            <pc:sldMk cId="2292029285" sldId="293"/>
            <ac:spMk id="17" creationId="{8BC24748-8EE3-F9E9-0DD6-3A485193B343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19.388" v="19"/>
          <ac:spMkLst>
            <pc:docMk/>
            <pc:sldMk cId="2292029285" sldId="293"/>
            <ac:spMk id="19" creationId="{0A955AE0-EC89-C43F-A6FF-DA3B5918B9B3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19.388" v="19"/>
          <ac:spMkLst>
            <pc:docMk/>
            <pc:sldMk cId="2292029285" sldId="293"/>
            <ac:spMk id="20" creationId="{4DCDADC3-08B0-D4CF-F769-DF86601B483F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19.388" v="19"/>
          <ac:spMkLst>
            <pc:docMk/>
            <pc:sldMk cId="2292029285" sldId="293"/>
            <ac:spMk id="21" creationId="{FCECBFEF-03D0-8396-1C05-1EDDED04412E}"/>
          </ac:spMkLst>
        </pc:spChg>
        <pc:spChg chg="add mod">
          <ac:chgData name="Matam, Aishwarya" userId="S::ps2119uc@go.minnstate.edu::b5f55279-b68f-45b3-b262-435a3fa56aef" providerId="AD" clId="Web-{A6FFF734-CEB9-4638-B830-94BA9F00D3B6}" dt="2024-09-10T21:24:47.092" v="27" actId="14100"/>
          <ac:spMkLst>
            <pc:docMk/>
            <pc:sldMk cId="2292029285" sldId="293"/>
            <ac:spMk id="23" creationId="{50030C16-9060-3758-EBF1-C83448ED25EE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28.920" v="23"/>
          <ac:spMkLst>
            <pc:docMk/>
            <pc:sldMk cId="2292029285" sldId="293"/>
            <ac:spMk id="24" creationId="{8D7C568E-61D2-ED1B-C428-5FB2E7919842}"/>
          </ac:spMkLst>
        </pc:spChg>
        <pc:spChg chg="add del mod">
          <ac:chgData name="Matam, Aishwarya" userId="S::ps2119uc@go.minnstate.edu::b5f55279-b68f-45b3-b262-435a3fa56aef" providerId="AD" clId="Web-{A6FFF734-CEB9-4638-B830-94BA9F00D3B6}" dt="2024-09-10T21:24:22.560" v="21"/>
          <ac:spMkLst>
            <pc:docMk/>
            <pc:sldMk cId="2292029285" sldId="293"/>
            <ac:spMk id="25" creationId="{47437BC9-8214-35FD-0AFD-65B070EEFD34}"/>
          </ac:spMkLst>
        </pc:spChg>
        <pc:picChg chg="add del mod ord">
          <ac:chgData name="Matam, Aishwarya" userId="S::ps2119uc@go.minnstate.edu::b5f55279-b68f-45b3-b262-435a3fa56aef" providerId="AD" clId="Web-{A6FFF734-CEB9-4638-B830-94BA9F00D3B6}" dt="2024-09-10T21:24:28.920" v="23"/>
          <ac:picMkLst>
            <pc:docMk/>
            <pc:sldMk cId="2292029285" sldId="293"/>
            <ac:picMk id="5" creationId="{E51F4F68-35D0-CE3C-EA14-0C4DE01C53AC}"/>
          </ac:picMkLst>
        </pc:picChg>
      </pc:sldChg>
    </pc:docChg>
  </pc:docChgLst>
  <pc:docChgLst>
    <pc:chgData name="Matam, Aishwarya" userId="S::ps2119uc@go.minnstate.edu::b5f55279-b68f-45b3-b262-435a3fa56aef" providerId="AD" clId="Web-{D9D07241-B6DC-42FA-A300-EC765D5DA70D}"/>
    <pc:docChg chg="modSld">
      <pc:chgData name="Matam, Aishwarya" userId="S::ps2119uc@go.minnstate.edu::b5f55279-b68f-45b3-b262-435a3fa56aef" providerId="AD" clId="Web-{D9D07241-B6DC-42FA-A300-EC765D5DA70D}" dt="2024-09-11T03:50:48.256" v="16" actId="20577"/>
      <pc:docMkLst>
        <pc:docMk/>
      </pc:docMkLst>
      <pc:sldChg chg="modSp">
        <pc:chgData name="Matam, Aishwarya" userId="S::ps2119uc@go.minnstate.edu::b5f55279-b68f-45b3-b262-435a3fa56aef" providerId="AD" clId="Web-{D9D07241-B6DC-42FA-A300-EC765D5DA70D}" dt="2024-09-11T03:50:48.256" v="16" actId="20577"/>
        <pc:sldMkLst>
          <pc:docMk/>
          <pc:sldMk cId="1672017990" sldId="284"/>
        </pc:sldMkLst>
        <pc:spChg chg="mod">
          <ac:chgData name="Matam, Aishwarya" userId="S::ps2119uc@go.minnstate.edu::b5f55279-b68f-45b3-b262-435a3fa56aef" providerId="AD" clId="Web-{D9D07241-B6DC-42FA-A300-EC765D5DA70D}" dt="2024-09-11T03:50:48.256" v="16" actId="20577"/>
          <ac:spMkLst>
            <pc:docMk/>
            <pc:sldMk cId="1672017990" sldId="284"/>
            <ac:spMk id="3" creationId="{992EC4A8-49EE-CF82-CFDC-BA9308ED0D65}"/>
          </ac:spMkLst>
        </pc:spChg>
      </pc:sldChg>
      <pc:sldChg chg="modSp">
        <pc:chgData name="Matam, Aishwarya" userId="S::ps2119uc@go.minnstate.edu::b5f55279-b68f-45b3-b262-435a3fa56aef" providerId="AD" clId="Web-{D9D07241-B6DC-42FA-A300-EC765D5DA70D}" dt="2024-09-11T03:50:21.255" v="5" actId="20577"/>
        <pc:sldMkLst>
          <pc:docMk/>
          <pc:sldMk cId="1761473043" sldId="294"/>
        </pc:sldMkLst>
        <pc:spChg chg="mod">
          <ac:chgData name="Matam, Aishwarya" userId="S::ps2119uc@go.minnstate.edu::b5f55279-b68f-45b3-b262-435a3fa56aef" providerId="AD" clId="Web-{D9D07241-B6DC-42FA-A300-EC765D5DA70D}" dt="2024-09-11T03:50:21.255" v="5" actId="20577"/>
          <ac:spMkLst>
            <pc:docMk/>
            <pc:sldMk cId="1761473043" sldId="294"/>
            <ac:spMk id="2" creationId="{B1C5FF39-FF06-EC8F-587A-B502192F23BA}"/>
          </ac:spMkLst>
        </pc:spChg>
      </pc:sldChg>
    </pc:docChg>
  </pc:docChgLst>
  <pc:docChgLst>
    <pc:chgData name="VELANATI, DEEPIKA" userId="S::zy5287vh@go.minnstate.edu::fdc00871-b99c-48ad-8811-ec44fdbe45bf" providerId="AD" clId="Web-{C97496AE-5A86-27A7-958B-CA4633C25F1D}"/>
    <pc:docChg chg="modSld">
      <pc:chgData name="VELANATI, DEEPIKA" userId="S::zy5287vh@go.minnstate.edu::fdc00871-b99c-48ad-8811-ec44fdbe45bf" providerId="AD" clId="Web-{C97496AE-5A86-27A7-958B-CA4633C25F1D}" dt="2024-09-11T16:22:21.999" v="216" actId="20577"/>
      <pc:docMkLst>
        <pc:docMk/>
      </pc:docMkLst>
      <pc:sldChg chg="addSp delSp modSp mod modClrScheme chgLayout">
        <pc:chgData name="VELANATI, DEEPIKA" userId="S::zy5287vh@go.minnstate.edu::fdc00871-b99c-48ad-8811-ec44fdbe45bf" providerId="AD" clId="Web-{C97496AE-5A86-27A7-958B-CA4633C25F1D}" dt="2024-09-11T16:03:09.677" v="171" actId="20577"/>
        <pc:sldMkLst>
          <pc:docMk/>
          <pc:sldMk cId="3666674671" sldId="261"/>
        </pc:sldMkLst>
        <pc:spChg chg="mod">
          <ac:chgData name="VELANATI, DEEPIKA" userId="S::zy5287vh@go.minnstate.edu::fdc00871-b99c-48ad-8811-ec44fdbe45bf" providerId="AD" clId="Web-{C97496AE-5A86-27A7-958B-CA4633C25F1D}" dt="2024-09-11T16:03:09.677" v="171" actId="20577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VELANATI, DEEPIKA" userId="S::zy5287vh@go.minnstate.edu::fdc00871-b99c-48ad-8811-ec44fdbe45bf" providerId="AD" clId="Web-{C97496AE-5A86-27A7-958B-CA4633C25F1D}" dt="2024-09-11T15:51:09.738" v="112" actId="20577"/>
          <ac:spMkLst>
            <pc:docMk/>
            <pc:sldMk cId="3666674671" sldId="261"/>
            <ac:spMk id="3" creationId="{A6A33159-D030-2F82-A142-F75940728319}"/>
          </ac:spMkLst>
        </pc:spChg>
        <pc:spChg chg="add mod ord modVis">
          <ac:chgData name="VELANATI, DEEPIKA" userId="S::zy5287vh@go.minnstate.edu::fdc00871-b99c-48ad-8811-ec44fdbe45bf" providerId="AD" clId="Web-{C97496AE-5A86-27A7-958B-CA4633C25F1D}" dt="2024-09-11T15:43:09.945" v="35"/>
          <ac:spMkLst>
            <pc:docMk/>
            <pc:sldMk cId="3666674671" sldId="261"/>
            <ac:spMk id="9" creationId="{92CE2C16-4050-FCEB-E534-FB6720182D7E}"/>
          </ac:spMkLst>
        </pc:spChg>
        <pc:spChg chg="add del mod">
          <ac:chgData name="VELANATI, DEEPIKA" userId="S::zy5287vh@go.minnstate.edu::fdc00871-b99c-48ad-8811-ec44fdbe45bf" providerId="AD" clId="Web-{C97496AE-5A86-27A7-958B-CA4633C25F1D}" dt="2024-09-11T15:43:07.835" v="33"/>
          <ac:spMkLst>
            <pc:docMk/>
            <pc:sldMk cId="3666674671" sldId="261"/>
            <ac:spMk id="14" creationId="{54CAE75F-BBB5-52FD-91AB-10E45C10C2A0}"/>
          </ac:spMkLst>
        </pc:spChg>
        <pc:spChg chg="add del mod">
          <ac:chgData name="VELANATI, DEEPIKA" userId="S::zy5287vh@go.minnstate.edu::fdc00871-b99c-48ad-8811-ec44fdbe45bf" providerId="AD" clId="Web-{C97496AE-5A86-27A7-958B-CA4633C25F1D}" dt="2024-09-11T15:43:09.945" v="35"/>
          <ac:spMkLst>
            <pc:docMk/>
            <pc:sldMk cId="3666674671" sldId="261"/>
            <ac:spMk id="16" creationId="{7C09CACC-AE6A-5181-0DCB-452AC453DD9E}"/>
          </ac:spMkLst>
        </pc:spChg>
        <pc:spChg chg="add mod ord modVis">
          <ac:chgData name="VELANATI, DEEPIKA" userId="S::zy5287vh@go.minnstate.edu::fdc00871-b99c-48ad-8811-ec44fdbe45bf" providerId="AD" clId="Web-{C97496AE-5A86-27A7-958B-CA4633C25F1D}" dt="2024-09-11T15:50:59.878" v="106"/>
          <ac:spMkLst>
            <pc:docMk/>
            <pc:sldMk cId="3666674671" sldId="261"/>
            <ac:spMk id="18" creationId="{A1F3A7A2-DD7A-63E8-8F19-E47C7FFE8BCF}"/>
          </ac:spMkLst>
        </pc:spChg>
        <pc:picChg chg="add del mod">
          <ac:chgData name="VELANATI, DEEPIKA" userId="S::zy5287vh@go.minnstate.edu::fdc00871-b99c-48ad-8811-ec44fdbe45bf" providerId="AD" clId="Web-{C97496AE-5A86-27A7-958B-CA4633C25F1D}" dt="2024-09-11T15:36:20.481" v="16"/>
          <ac:picMkLst>
            <pc:docMk/>
            <pc:sldMk cId="3666674671" sldId="261"/>
            <ac:picMk id="4" creationId="{F449BD37-949C-6936-03FE-71098ED0478F}"/>
          </ac:picMkLst>
        </pc:picChg>
        <pc:picChg chg="add del mod ord">
          <ac:chgData name="VELANATI, DEEPIKA" userId="S::zy5287vh@go.minnstate.edu::fdc00871-b99c-48ad-8811-ec44fdbe45bf" providerId="AD" clId="Web-{C97496AE-5A86-27A7-958B-CA4633C25F1D}" dt="2024-09-11T15:43:43.008" v="42"/>
          <ac:picMkLst>
            <pc:docMk/>
            <pc:sldMk cId="3666674671" sldId="261"/>
            <ac:picMk id="5" creationId="{FA78BAC2-F27C-AA55-9648-9944DCE1FEB6}"/>
          </ac:picMkLst>
        </pc:picChg>
        <pc:picChg chg="add del mod ord modCrop">
          <ac:chgData name="VELANATI, DEEPIKA" userId="S::zy5287vh@go.minnstate.edu::fdc00871-b99c-48ad-8811-ec44fdbe45bf" providerId="AD" clId="Web-{C97496AE-5A86-27A7-958B-CA4633C25F1D}" dt="2024-09-11T15:45:08.370" v="62"/>
          <ac:picMkLst>
            <pc:docMk/>
            <pc:sldMk cId="3666674671" sldId="261"/>
            <ac:picMk id="6" creationId="{ECF071B9-A938-076F-F5DE-04CA1CC88179}"/>
          </ac:picMkLst>
        </pc:picChg>
        <pc:picChg chg="add del mod ord modCrop">
          <ac:chgData name="VELANATI, DEEPIKA" userId="S::zy5287vh@go.minnstate.edu::fdc00871-b99c-48ad-8811-ec44fdbe45bf" providerId="AD" clId="Web-{C97496AE-5A86-27A7-958B-CA4633C25F1D}" dt="2024-09-11T15:50:47.175" v="97"/>
          <ac:picMkLst>
            <pc:docMk/>
            <pc:sldMk cId="3666674671" sldId="261"/>
            <ac:picMk id="7" creationId="{A1B950E9-EB41-83D3-3985-FD62F5F62BD2}"/>
          </ac:picMkLst>
        </pc:picChg>
        <pc:picChg chg="add mod ord">
          <ac:chgData name="VELANATI, DEEPIKA" userId="S::zy5287vh@go.minnstate.edu::fdc00871-b99c-48ad-8811-ec44fdbe45bf" providerId="AD" clId="Web-{C97496AE-5A86-27A7-958B-CA4633C25F1D}" dt="2024-09-11T15:51:05.582" v="109" actId="14100"/>
          <ac:picMkLst>
            <pc:docMk/>
            <pc:sldMk cId="3666674671" sldId="261"/>
            <ac:picMk id="8" creationId="{7A3D00FC-7E34-9AFD-E7BD-ED5D8CE9F079}"/>
          </ac:picMkLst>
        </pc:picChg>
        <pc:picChg chg="add del">
          <ac:chgData name="VELANATI, DEEPIKA" userId="S::zy5287vh@go.minnstate.edu::fdc00871-b99c-48ad-8811-ec44fdbe45bf" providerId="AD" clId="Web-{C97496AE-5A86-27A7-958B-CA4633C25F1D}" dt="2024-09-11T15:43:03.335" v="30"/>
          <ac:picMkLst>
            <pc:docMk/>
            <pc:sldMk cId="3666674671" sldId="261"/>
            <ac:picMk id="11" creationId="{D93B532C-D046-B4A3-CDF8-8C7B4FEC690A}"/>
          </ac:picMkLst>
        </pc:picChg>
      </pc:sldChg>
      <pc:sldChg chg="addSp delSp modSp mod modClrScheme chgLayout">
        <pc:chgData name="VELANATI, DEEPIKA" userId="S::zy5287vh@go.minnstate.edu::fdc00871-b99c-48ad-8811-ec44fdbe45bf" providerId="AD" clId="Web-{C97496AE-5A86-27A7-958B-CA4633C25F1D}" dt="2024-09-11T16:10:02.405" v="201" actId="14100"/>
        <pc:sldMkLst>
          <pc:docMk/>
          <pc:sldMk cId="1672017990" sldId="284"/>
        </pc:sldMkLst>
        <pc:spChg chg="mod">
          <ac:chgData name="VELANATI, DEEPIKA" userId="S::zy5287vh@go.minnstate.edu::fdc00871-b99c-48ad-8811-ec44fdbe45bf" providerId="AD" clId="Web-{C97496AE-5A86-27A7-958B-CA4633C25F1D}" dt="2024-09-11T16:09:35.514" v="195" actId="20577"/>
          <ac:spMkLst>
            <pc:docMk/>
            <pc:sldMk cId="1672017990" sldId="284"/>
            <ac:spMk id="2" creationId="{081AD706-11EF-C258-EBD5-C4EEFEAACF16}"/>
          </ac:spMkLst>
        </pc:spChg>
        <pc:spChg chg="mod">
          <ac:chgData name="VELANATI, DEEPIKA" userId="S::zy5287vh@go.minnstate.edu::fdc00871-b99c-48ad-8811-ec44fdbe45bf" providerId="AD" clId="Web-{C97496AE-5A86-27A7-958B-CA4633C25F1D}" dt="2024-09-11T16:09:26.748" v="192" actId="20577"/>
          <ac:spMkLst>
            <pc:docMk/>
            <pc:sldMk cId="1672017990" sldId="284"/>
            <ac:spMk id="3" creationId="{992EC4A8-49EE-CF82-CFDC-BA9308ED0D65}"/>
          </ac:spMkLst>
        </pc:spChg>
        <pc:spChg chg="add del mod">
          <ac:chgData name="VELANATI, DEEPIKA" userId="S::zy5287vh@go.minnstate.edu::fdc00871-b99c-48ad-8811-ec44fdbe45bf" providerId="AD" clId="Web-{C97496AE-5A86-27A7-958B-CA4633C25F1D}" dt="2024-09-11T16:08:08.168" v="178"/>
          <ac:spMkLst>
            <pc:docMk/>
            <pc:sldMk cId="1672017990" sldId="284"/>
            <ac:spMk id="5" creationId="{10A52976-0435-C090-E4CE-75A16E24905E}"/>
          </ac:spMkLst>
        </pc:spChg>
        <pc:spChg chg="del mod">
          <ac:chgData name="VELANATI, DEEPIKA" userId="S::zy5287vh@go.minnstate.edu::fdc00871-b99c-48ad-8811-ec44fdbe45bf" providerId="AD" clId="Web-{C97496AE-5A86-27A7-958B-CA4633C25F1D}" dt="2024-09-11T16:08:54.654" v="185"/>
          <ac:spMkLst>
            <pc:docMk/>
            <pc:sldMk cId="1672017990" sldId="284"/>
            <ac:spMk id="6" creationId="{1E95B15A-FB55-C5FA-258D-3AD332DA99DA}"/>
          </ac:spMkLst>
        </pc:spChg>
        <pc:spChg chg="del ord">
          <ac:chgData name="VELANATI, DEEPIKA" userId="S::zy5287vh@go.minnstate.edu::fdc00871-b99c-48ad-8811-ec44fdbe45bf" providerId="AD" clId="Web-{C97496AE-5A86-27A7-958B-CA4633C25F1D}" dt="2024-09-11T16:09:19.951" v="190"/>
          <ac:spMkLst>
            <pc:docMk/>
            <pc:sldMk cId="1672017990" sldId="284"/>
            <ac:spMk id="9" creationId="{54CABC89-5AAF-0E48-4677-B0DA8B9B1E72}"/>
          </ac:spMkLst>
        </pc:spChg>
        <pc:spChg chg="add mod">
          <ac:chgData name="VELANATI, DEEPIKA" userId="S::zy5287vh@go.minnstate.edu::fdc00871-b99c-48ad-8811-ec44fdbe45bf" providerId="AD" clId="Web-{C97496AE-5A86-27A7-958B-CA4633C25F1D}" dt="2024-09-11T16:09:14.045" v="189"/>
          <ac:spMkLst>
            <pc:docMk/>
            <pc:sldMk cId="1672017990" sldId="284"/>
            <ac:spMk id="14" creationId="{0D26BC93-5B8B-0484-7D67-5E362B7DBA38}"/>
          </ac:spMkLst>
        </pc:spChg>
        <pc:picChg chg="add mod ord modCrop">
          <ac:chgData name="VELANATI, DEEPIKA" userId="S::zy5287vh@go.minnstate.edu::fdc00871-b99c-48ad-8811-ec44fdbe45bf" providerId="AD" clId="Web-{C97496AE-5A86-27A7-958B-CA4633C25F1D}" dt="2024-09-11T16:10:02.405" v="201" actId="14100"/>
          <ac:picMkLst>
            <pc:docMk/>
            <pc:sldMk cId="1672017990" sldId="284"/>
            <ac:picMk id="7" creationId="{008B2E3B-CEB9-CC8A-FBD4-37AC2613C88F}"/>
          </ac:picMkLst>
        </pc:picChg>
        <pc:picChg chg="del">
          <ac:chgData name="VELANATI, DEEPIKA" userId="S::zy5287vh@go.minnstate.edu::fdc00871-b99c-48ad-8811-ec44fdbe45bf" providerId="AD" clId="Web-{C97496AE-5A86-27A7-958B-CA4633C25F1D}" dt="2024-09-11T15:40:59.801" v="29"/>
          <ac:picMkLst>
            <pc:docMk/>
            <pc:sldMk cId="1672017990" sldId="284"/>
            <ac:picMk id="8" creationId="{589BA487-AA67-7F9B-1A08-D685D1EFDB0D}"/>
          </ac:picMkLst>
        </pc:picChg>
      </pc:sldChg>
      <pc:sldChg chg="addSp delSp modSp mod setBg modClrScheme chgLayout">
        <pc:chgData name="VELANATI, DEEPIKA" userId="S::zy5287vh@go.minnstate.edu::fdc00871-b99c-48ad-8811-ec44fdbe45bf" providerId="AD" clId="Web-{C97496AE-5A86-27A7-958B-CA4633C25F1D}" dt="2024-09-11T16:22:21.999" v="216" actId="20577"/>
        <pc:sldMkLst>
          <pc:docMk/>
          <pc:sldMk cId="2292029285" sldId="293"/>
        </pc:sldMkLst>
        <pc:spChg chg="mod">
          <ac:chgData name="VELANATI, DEEPIKA" userId="S::zy5287vh@go.minnstate.edu::fdc00871-b99c-48ad-8811-ec44fdbe45bf" providerId="AD" clId="Web-{C97496AE-5A86-27A7-958B-CA4633C25F1D}" dt="2024-09-11T16:22:21.999" v="216" actId="20577"/>
          <ac:spMkLst>
            <pc:docMk/>
            <pc:sldMk cId="2292029285" sldId="293"/>
            <ac:spMk id="5" creationId="{BCE5EA60-BF1E-3B01-7E5F-7E3B39FA1F7E}"/>
          </ac:spMkLst>
        </pc:spChg>
        <pc:spChg chg="mod ord">
          <ac:chgData name="VELANATI, DEEPIKA" userId="S::zy5287vh@go.minnstate.edu::fdc00871-b99c-48ad-8811-ec44fdbe45bf" providerId="AD" clId="Web-{C97496AE-5A86-27A7-958B-CA4633C25F1D}" dt="2024-09-11T16:21:01.263" v="211" actId="20577"/>
          <ac:spMkLst>
            <pc:docMk/>
            <pc:sldMk cId="2292029285" sldId="293"/>
            <ac:spMk id="23" creationId="{50030C16-9060-3758-EBF1-C83448ED25EE}"/>
          </ac:spMkLst>
        </pc:spChg>
        <pc:picChg chg="del">
          <ac:chgData name="VELANATI, DEEPIKA" userId="S::zy5287vh@go.minnstate.edu::fdc00871-b99c-48ad-8811-ec44fdbe45bf" providerId="AD" clId="Web-{C97496AE-5A86-27A7-958B-CA4633C25F1D}" dt="2024-09-11T15:54:16.680" v="134"/>
          <ac:picMkLst>
            <pc:docMk/>
            <pc:sldMk cId="2292029285" sldId="293"/>
            <ac:picMk id="5" creationId="{09DB4647-45FA-8412-3A79-F7D003B37DE6}"/>
          </ac:picMkLst>
        </pc:picChg>
        <pc:picChg chg="add del mod">
          <ac:chgData name="VELANATI, DEEPIKA" userId="S::zy5287vh@go.minnstate.edu::fdc00871-b99c-48ad-8811-ec44fdbe45bf" providerId="AD" clId="Web-{C97496AE-5A86-27A7-958B-CA4633C25F1D}" dt="2024-09-11T15:54:14.664" v="133"/>
          <ac:picMkLst>
            <pc:docMk/>
            <pc:sldMk cId="2292029285" sldId="293"/>
            <ac:picMk id="6" creationId="{59FD79E6-8ED3-E8D1-C075-3DD266FE5279}"/>
          </ac:picMkLst>
        </pc:picChg>
        <pc:picChg chg="add del mod">
          <ac:chgData name="VELANATI, DEEPIKA" userId="S::zy5287vh@go.minnstate.edu::fdc00871-b99c-48ad-8811-ec44fdbe45bf" providerId="AD" clId="Web-{C97496AE-5A86-27A7-958B-CA4633C25F1D}" dt="2024-09-11T16:01:11.284" v="159"/>
          <ac:picMkLst>
            <pc:docMk/>
            <pc:sldMk cId="2292029285" sldId="293"/>
            <ac:picMk id="7" creationId="{35580FC2-920C-52F6-F0B5-A8716AADBB5B}"/>
          </ac:picMkLst>
        </pc:picChg>
      </pc:sldChg>
      <pc:sldChg chg="addSp delSp modSp mod modClrScheme chgLayout">
        <pc:chgData name="VELANATI, DEEPIKA" userId="S::zy5287vh@go.minnstate.edu::fdc00871-b99c-48ad-8811-ec44fdbe45bf" providerId="AD" clId="Web-{C97496AE-5A86-27A7-958B-CA4633C25F1D}" dt="2024-09-11T16:02:57.833" v="170" actId="1076"/>
        <pc:sldMkLst>
          <pc:docMk/>
          <pc:sldMk cId="1761473043" sldId="294"/>
        </pc:sldMkLst>
        <pc:spChg chg="mod">
          <ac:chgData name="VELANATI, DEEPIKA" userId="S::zy5287vh@go.minnstate.edu::fdc00871-b99c-48ad-8811-ec44fdbe45bf" providerId="AD" clId="Web-{C97496AE-5A86-27A7-958B-CA4633C25F1D}" dt="2024-09-11T16:01:41.894" v="161" actId="20577"/>
          <ac:spMkLst>
            <pc:docMk/>
            <pc:sldMk cId="1761473043" sldId="294"/>
            <ac:spMk id="2" creationId="{B1C5FF39-FF06-EC8F-587A-B502192F23BA}"/>
          </ac:spMkLst>
        </pc:spChg>
        <pc:spChg chg="mod ord">
          <ac:chgData name="VELANATI, DEEPIKA" userId="S::zy5287vh@go.minnstate.edu::fdc00871-b99c-48ad-8811-ec44fdbe45bf" providerId="AD" clId="Web-{C97496AE-5A86-27A7-958B-CA4633C25F1D}" dt="2024-09-11T16:02:57.833" v="170" actId="1076"/>
          <ac:spMkLst>
            <pc:docMk/>
            <pc:sldMk cId="1761473043" sldId="294"/>
            <ac:spMk id="4" creationId="{471162D9-6FA9-CDE1-FEC7-20A9FDABFB4F}"/>
          </ac:spMkLst>
        </pc:spChg>
        <pc:spChg chg="add del mod">
          <ac:chgData name="VELANATI, DEEPIKA" userId="S::zy5287vh@go.minnstate.edu::fdc00871-b99c-48ad-8811-ec44fdbe45bf" providerId="AD" clId="Web-{C97496AE-5A86-27A7-958B-CA4633C25F1D}" dt="2024-09-11T15:36:29.888" v="19"/>
          <ac:spMkLst>
            <pc:docMk/>
            <pc:sldMk cId="1761473043" sldId="294"/>
            <ac:spMk id="9" creationId="{F48D2D70-DB41-FD5D-4559-30CFCD50EBD3}"/>
          </ac:spMkLst>
        </pc:spChg>
        <pc:picChg chg="add del mod">
          <ac:chgData name="VELANATI, DEEPIKA" userId="S::zy5287vh@go.minnstate.edu::fdc00871-b99c-48ad-8811-ec44fdbe45bf" providerId="AD" clId="Web-{C97496AE-5A86-27A7-958B-CA4633C25F1D}" dt="2024-09-11T15:37:16.654" v="22"/>
          <ac:picMkLst>
            <pc:docMk/>
            <pc:sldMk cId="1761473043" sldId="294"/>
            <ac:picMk id="3" creationId="{DC6DCF37-B7F9-0E5E-584E-5BEA2E336C73}"/>
          </ac:picMkLst>
        </pc:picChg>
        <pc:picChg chg="add">
          <ac:chgData name="VELANATI, DEEPIKA" userId="S::zy5287vh@go.minnstate.edu::fdc00871-b99c-48ad-8811-ec44fdbe45bf" providerId="AD" clId="Web-{C97496AE-5A86-27A7-958B-CA4633C25F1D}" dt="2024-09-11T15:49:51.939" v="89"/>
          <ac:picMkLst>
            <pc:docMk/>
            <pc:sldMk cId="1761473043" sldId="294"/>
            <ac:picMk id="6" creationId="{F09240AE-E64C-C51D-D7E6-D783E31FEBB6}"/>
          </ac:picMkLst>
        </pc:picChg>
      </pc:sldChg>
      <pc:sldChg chg="addSp delSp modSp mod modClrScheme chgLayout">
        <pc:chgData name="VELANATI, DEEPIKA" userId="S::zy5287vh@go.minnstate.edu::fdc00871-b99c-48ad-8811-ec44fdbe45bf" providerId="AD" clId="Web-{C97496AE-5A86-27A7-958B-CA4633C25F1D}" dt="2024-09-11T16:03:34.412" v="172" actId="20577"/>
        <pc:sldMkLst>
          <pc:docMk/>
          <pc:sldMk cId="3572500362" sldId="295"/>
        </pc:sldMkLst>
        <pc:spChg chg="mod">
          <ac:chgData name="VELANATI, DEEPIKA" userId="S::zy5287vh@go.minnstate.edu::fdc00871-b99c-48ad-8811-ec44fdbe45bf" providerId="AD" clId="Web-{C97496AE-5A86-27A7-958B-CA4633C25F1D}" dt="2024-09-11T15:51:53.239" v="128" actId="20577"/>
          <ac:spMkLst>
            <pc:docMk/>
            <pc:sldMk cId="3572500362" sldId="295"/>
            <ac:spMk id="2" creationId="{70F7FFA4-ABB0-2EE6-2FD1-73F147C232D7}"/>
          </ac:spMkLst>
        </pc:spChg>
        <pc:spChg chg="mod">
          <ac:chgData name="VELANATI, DEEPIKA" userId="S::zy5287vh@go.minnstate.edu::fdc00871-b99c-48ad-8811-ec44fdbe45bf" providerId="AD" clId="Web-{C97496AE-5A86-27A7-958B-CA4633C25F1D}" dt="2024-09-11T16:03:34.412" v="172" actId="20577"/>
          <ac:spMkLst>
            <pc:docMk/>
            <pc:sldMk cId="3572500362" sldId="295"/>
            <ac:spMk id="4" creationId="{B4ADFE3F-EC2A-4FA1-7767-4362247F12D4}"/>
          </ac:spMkLst>
        </pc:spChg>
        <pc:spChg chg="add del mod">
          <ac:chgData name="VELANATI, DEEPIKA" userId="S::zy5287vh@go.minnstate.edu::fdc00871-b99c-48ad-8811-ec44fdbe45bf" providerId="AD" clId="Web-{C97496AE-5A86-27A7-958B-CA4633C25F1D}" dt="2024-09-11T15:40:29.206" v="27"/>
          <ac:spMkLst>
            <pc:docMk/>
            <pc:sldMk cId="3572500362" sldId="295"/>
            <ac:spMk id="9" creationId="{DC5556B9-023F-6D84-795D-269A9BBA97F1}"/>
          </ac:spMkLst>
        </pc:spChg>
        <pc:spChg chg="add mod">
          <ac:chgData name="VELANATI, DEEPIKA" userId="S::zy5287vh@go.minnstate.edu::fdc00871-b99c-48ad-8811-ec44fdbe45bf" providerId="AD" clId="Web-{C97496AE-5A86-27A7-958B-CA4633C25F1D}" dt="2024-09-11T15:40:29.222" v="28"/>
          <ac:spMkLst>
            <pc:docMk/>
            <pc:sldMk cId="3572500362" sldId="295"/>
            <ac:spMk id="11" creationId="{6EB40B85-CAA4-8605-0524-E276502D88C1}"/>
          </ac:spMkLst>
        </pc:spChg>
        <pc:picChg chg="add mod">
          <ac:chgData name="VELANATI, DEEPIKA" userId="S::zy5287vh@go.minnstate.edu::fdc00871-b99c-48ad-8811-ec44fdbe45bf" providerId="AD" clId="Web-{C97496AE-5A86-27A7-958B-CA4633C25F1D}" dt="2024-09-11T15:51:58.427" v="130" actId="14100"/>
          <ac:picMkLst>
            <pc:docMk/>
            <pc:sldMk cId="3572500362" sldId="295"/>
            <ac:picMk id="3" creationId="{C1F57746-F75D-7C69-226A-9D0C20B8FE0C}"/>
          </ac:picMkLst>
        </pc:picChg>
      </pc:sldChg>
      <pc:sldChg chg="addSp delSp modSp mod modClrScheme chgLayout">
        <pc:chgData name="VELANATI, DEEPIKA" userId="S::zy5287vh@go.minnstate.edu::fdc00871-b99c-48ad-8811-ec44fdbe45bf" providerId="AD" clId="Web-{C97496AE-5A86-27A7-958B-CA4633C25F1D}" dt="2024-09-11T16:21:33.467" v="215" actId="20577"/>
        <pc:sldMkLst>
          <pc:docMk/>
          <pc:sldMk cId="762286648" sldId="296"/>
        </pc:sldMkLst>
        <pc:spChg chg="mod">
          <ac:chgData name="VELANATI, DEEPIKA" userId="S::zy5287vh@go.minnstate.edu::fdc00871-b99c-48ad-8811-ec44fdbe45bf" providerId="AD" clId="Web-{C97496AE-5A86-27A7-958B-CA4633C25F1D}" dt="2024-09-11T16:21:23.232" v="212" actId="20577"/>
          <ac:spMkLst>
            <pc:docMk/>
            <pc:sldMk cId="762286648" sldId="296"/>
            <ac:spMk id="2" creationId="{5A36939A-6162-D2B1-9312-A20106248A66}"/>
          </ac:spMkLst>
        </pc:spChg>
        <pc:spChg chg="mod ord">
          <ac:chgData name="VELANATI, DEEPIKA" userId="S::zy5287vh@go.minnstate.edu::fdc00871-b99c-48ad-8811-ec44fdbe45bf" providerId="AD" clId="Web-{C97496AE-5A86-27A7-958B-CA4633C25F1D}" dt="2024-09-11T16:21:33.467" v="215" actId="20577"/>
          <ac:spMkLst>
            <pc:docMk/>
            <pc:sldMk cId="762286648" sldId="296"/>
            <ac:spMk id="4" creationId="{A19ADC25-78A9-11BA-97E7-129A80C119F3}"/>
          </ac:spMkLst>
        </pc:spChg>
        <pc:spChg chg="add mod">
          <ac:chgData name="VELANATI, DEEPIKA" userId="S::zy5287vh@go.minnstate.edu::fdc00871-b99c-48ad-8811-ec44fdbe45bf" providerId="AD" clId="Web-{C97496AE-5A86-27A7-958B-CA4633C25F1D}" dt="2024-09-11T16:00:27.455" v="150"/>
          <ac:spMkLst>
            <pc:docMk/>
            <pc:sldMk cId="762286648" sldId="296"/>
            <ac:spMk id="10" creationId="{03B87CEE-5741-8A9B-F8D8-F7C8EF7B9C73}"/>
          </ac:spMkLst>
        </pc:spChg>
        <pc:picChg chg="add del mod">
          <ac:chgData name="VELANATI, DEEPIKA" userId="S::zy5287vh@go.minnstate.edu::fdc00871-b99c-48ad-8811-ec44fdbe45bf" providerId="AD" clId="Web-{C97496AE-5A86-27A7-958B-CA4633C25F1D}" dt="2024-09-11T16:00:21.657" v="148"/>
          <ac:picMkLst>
            <pc:docMk/>
            <pc:sldMk cId="762286648" sldId="296"/>
            <ac:picMk id="3" creationId="{02A27798-E390-C3A6-E67C-85921DCE4945}"/>
          </ac:picMkLst>
        </pc:picChg>
        <pc:picChg chg="add mod">
          <ac:chgData name="VELANATI, DEEPIKA" userId="S::zy5287vh@go.minnstate.edu::fdc00871-b99c-48ad-8811-ec44fdbe45bf" providerId="AD" clId="Web-{C97496AE-5A86-27A7-958B-CA4633C25F1D}" dt="2024-09-11T16:00:51.424" v="157" actId="1076"/>
          <ac:picMkLst>
            <pc:docMk/>
            <pc:sldMk cId="762286648" sldId="296"/>
            <ac:picMk id="5" creationId="{C96FEA61-81CE-C0BA-F1E4-7370E60E99E8}"/>
          </ac:picMkLst>
        </pc:picChg>
      </pc:sldChg>
      <pc:sldChg chg="addSp delSp modSp mod modClrScheme chgLayout">
        <pc:chgData name="VELANATI, DEEPIKA" userId="S::zy5287vh@go.minnstate.edu::fdc00871-b99c-48ad-8811-ec44fdbe45bf" providerId="AD" clId="Web-{C97496AE-5A86-27A7-958B-CA4633C25F1D}" dt="2024-09-11T16:18:17.072" v="210" actId="20577"/>
        <pc:sldMkLst>
          <pc:docMk/>
          <pc:sldMk cId="3950634451" sldId="297"/>
        </pc:sldMkLst>
        <pc:spChg chg="mod ord">
          <ac:chgData name="VELANATI, DEEPIKA" userId="S::zy5287vh@go.minnstate.edu::fdc00871-b99c-48ad-8811-ec44fdbe45bf" providerId="AD" clId="Web-{C97496AE-5A86-27A7-958B-CA4633C25F1D}" dt="2024-09-11T16:18:17.072" v="210" actId="20577"/>
          <ac:spMkLst>
            <pc:docMk/>
            <pc:sldMk cId="3950634451" sldId="297"/>
            <ac:spMk id="2" creationId="{081AD706-11EF-C258-EBD5-C4EEFEAACF16}"/>
          </ac:spMkLst>
        </pc:spChg>
        <pc:spChg chg="mod ord">
          <ac:chgData name="VELANATI, DEEPIKA" userId="S::zy5287vh@go.minnstate.edu::fdc00871-b99c-48ad-8811-ec44fdbe45bf" providerId="AD" clId="Web-{C97496AE-5A86-27A7-958B-CA4633C25F1D}" dt="2024-09-11T16:18:07.291" v="209" actId="20577"/>
          <ac:spMkLst>
            <pc:docMk/>
            <pc:sldMk cId="3950634451" sldId="297"/>
            <ac:spMk id="3" creationId="{992EC4A8-49EE-CF82-CFDC-BA9308ED0D65}"/>
          </ac:spMkLst>
        </pc:spChg>
        <pc:spChg chg="add del mod ord">
          <ac:chgData name="VELANATI, DEEPIKA" userId="S::zy5287vh@go.minnstate.edu::fdc00871-b99c-48ad-8811-ec44fdbe45bf" providerId="AD" clId="Web-{C97496AE-5A86-27A7-958B-CA4633C25F1D}" dt="2024-09-11T16:17:47.540" v="205"/>
          <ac:spMkLst>
            <pc:docMk/>
            <pc:sldMk cId="3950634451" sldId="297"/>
            <ac:spMk id="4" creationId="{8BFA25BE-E30F-68FB-942B-9A282E1F2D5D}"/>
          </ac:spMkLst>
        </pc:spChg>
        <pc:spChg chg="add mod">
          <ac:chgData name="VELANATI, DEEPIKA" userId="S::zy5287vh@go.minnstate.edu::fdc00871-b99c-48ad-8811-ec44fdbe45bf" providerId="AD" clId="Web-{C97496AE-5A86-27A7-958B-CA4633C25F1D}" dt="2024-09-11T16:17:49.743" v="206"/>
          <ac:spMkLst>
            <pc:docMk/>
            <pc:sldMk cId="3950634451" sldId="297"/>
            <ac:spMk id="14" creationId="{1D2A12F4-A61D-E729-3B6B-BF665811D783}"/>
          </ac:spMkLst>
        </pc:spChg>
        <pc:picChg chg="add mod ord">
          <ac:chgData name="VELANATI, DEEPIKA" userId="S::zy5287vh@go.minnstate.edu::fdc00871-b99c-48ad-8811-ec44fdbe45bf" providerId="AD" clId="Web-{C97496AE-5A86-27A7-958B-CA4633C25F1D}" dt="2024-09-11T16:17:49.743" v="206"/>
          <ac:picMkLst>
            <pc:docMk/>
            <pc:sldMk cId="3950634451" sldId="297"/>
            <ac:picMk id="5" creationId="{D8EA98A3-8C5A-C7A0-107B-07AA1097B0CB}"/>
          </ac:picMkLst>
        </pc:picChg>
        <pc:picChg chg="add del">
          <ac:chgData name="VELANATI, DEEPIKA" userId="S::zy5287vh@go.minnstate.edu::fdc00871-b99c-48ad-8811-ec44fdbe45bf" providerId="AD" clId="Web-{C97496AE-5A86-27A7-958B-CA4633C25F1D}" dt="2024-09-11T16:11:31.923" v="203"/>
          <ac:picMkLst>
            <pc:docMk/>
            <pc:sldMk cId="3950634451" sldId="297"/>
            <ac:picMk id="11" creationId="{F917B531-32EC-DA09-B494-5DFDBBBABA10}"/>
          </ac:picMkLst>
        </pc:picChg>
      </pc:sldChg>
      <pc:sldChg chg="addSp delSp modSp mod modClrScheme chgLayout">
        <pc:chgData name="VELANATI, DEEPIKA" userId="S::zy5287vh@go.minnstate.edu::fdc00871-b99c-48ad-8811-ec44fdbe45bf" providerId="AD" clId="Web-{C97496AE-5A86-27A7-958B-CA4633C25F1D}" dt="2024-09-11T15:52:28.006" v="131"/>
        <pc:sldMkLst>
          <pc:docMk/>
          <pc:sldMk cId="1877635945" sldId="298"/>
        </pc:sldMkLst>
        <pc:spChg chg="mod">
          <ac:chgData name="VELANATI, DEEPIKA" userId="S::zy5287vh@go.minnstate.edu::fdc00871-b99c-48ad-8811-ec44fdbe45bf" providerId="AD" clId="Web-{C97496AE-5A86-27A7-958B-CA4633C25F1D}" dt="2024-09-11T15:52:28.006" v="131"/>
          <ac:spMkLst>
            <pc:docMk/>
            <pc:sldMk cId="1877635945" sldId="298"/>
            <ac:spMk id="2" creationId="{5A36939A-6162-D2B1-9312-A20106248A66}"/>
          </ac:spMkLst>
        </pc:spChg>
        <pc:spChg chg="del">
          <ac:chgData name="VELANATI, DEEPIKA" userId="S::zy5287vh@go.minnstate.edu::fdc00871-b99c-48ad-8811-ec44fdbe45bf" providerId="AD" clId="Web-{C97496AE-5A86-27A7-958B-CA4633C25F1D}" dt="2024-09-11T15:52:28.006" v="131"/>
          <ac:spMkLst>
            <pc:docMk/>
            <pc:sldMk cId="1877635945" sldId="298"/>
            <ac:spMk id="4" creationId="{A19ADC25-78A9-11BA-97E7-129A80C119F3}"/>
          </ac:spMkLst>
        </pc:spChg>
        <pc:spChg chg="add mod">
          <ac:chgData name="VELANATI, DEEPIKA" userId="S::zy5287vh@go.minnstate.edu::fdc00871-b99c-48ad-8811-ec44fdbe45bf" providerId="AD" clId="Web-{C97496AE-5A86-27A7-958B-CA4633C25F1D}" dt="2024-09-11T15:52:28.006" v="131"/>
          <ac:spMkLst>
            <pc:docMk/>
            <pc:sldMk cId="1877635945" sldId="298"/>
            <ac:spMk id="10" creationId="{7E8E4A17-98CE-4978-F419-CF91E651206A}"/>
          </ac:spMkLst>
        </pc:spChg>
        <pc:graphicFrameChg chg="add mod">
          <ac:chgData name="VELANATI, DEEPIKA" userId="S::zy5287vh@go.minnstate.edu::fdc00871-b99c-48ad-8811-ec44fdbe45bf" providerId="AD" clId="Web-{C97496AE-5A86-27A7-958B-CA4633C25F1D}" dt="2024-09-11T15:52:28.006" v="131"/>
          <ac:graphicFrameMkLst>
            <pc:docMk/>
            <pc:sldMk cId="1877635945" sldId="298"/>
            <ac:graphicFrameMk id="6" creationId="{693F5103-58A1-DB45-A69B-69F02C562EAF}"/>
          </ac:graphicFrameMkLst>
        </pc:graphicFrameChg>
      </pc:sldChg>
    </pc:docChg>
  </pc:docChgLst>
  <pc:docChgLst>
    <pc:chgData name="Sure, Neha" userId="S::mk6812ct@go.minnstate.edu::ac69dbf0-758c-4607-b8c6-e509cb81ef8c" providerId="AD" clId="Web-{D19BA108-CFB1-4DEC-8BDE-11BDB079C5D7}"/>
    <pc:docChg chg="delSld modSld">
      <pc:chgData name="Sure, Neha" userId="S::mk6812ct@go.minnstate.edu::ac69dbf0-758c-4607-b8c6-e509cb81ef8c" providerId="AD" clId="Web-{D19BA108-CFB1-4DEC-8BDE-11BDB079C5D7}" dt="2024-09-10T21:12:51.930" v="1"/>
      <pc:docMkLst>
        <pc:docMk/>
      </pc:docMkLst>
      <pc:sldChg chg="addSp delSp modSp">
        <pc:chgData name="Sure, Neha" userId="S::mk6812ct@go.minnstate.edu::ac69dbf0-758c-4607-b8c6-e509cb81ef8c" providerId="AD" clId="Web-{D19BA108-CFB1-4DEC-8BDE-11BDB079C5D7}" dt="2024-09-10T21:12:51.930" v="1"/>
        <pc:sldMkLst>
          <pc:docMk/>
          <pc:sldMk cId="3930438526" sldId="278"/>
        </pc:sldMkLst>
        <pc:spChg chg="add mod">
          <ac:chgData name="Sure, Neha" userId="S::mk6812ct@go.minnstate.edu::ac69dbf0-758c-4607-b8c6-e509cb81ef8c" providerId="AD" clId="Web-{D19BA108-CFB1-4DEC-8BDE-11BDB079C5D7}" dt="2024-09-10T21:12:51.930" v="1"/>
          <ac:spMkLst>
            <pc:docMk/>
            <pc:sldMk cId="3930438526" sldId="278"/>
            <ac:spMk id="5" creationId="{EE72011A-CC1C-48C7-386D-0316868AE5C0}"/>
          </ac:spMkLst>
        </pc:spChg>
        <pc:spChg chg="del">
          <ac:chgData name="Sure, Neha" userId="S::mk6812ct@go.minnstate.edu::ac69dbf0-758c-4607-b8c6-e509cb81ef8c" providerId="AD" clId="Web-{D19BA108-CFB1-4DEC-8BDE-11BDB079C5D7}" dt="2024-09-10T21:12:51.930" v="1"/>
          <ac:spMkLst>
            <pc:docMk/>
            <pc:sldMk cId="3930438526" sldId="278"/>
            <ac:spMk id="15" creationId="{9C373000-EEA1-D16F-189A-338FFDA2E708}"/>
          </ac:spMkLst>
        </pc:spChg>
      </pc:sldChg>
      <pc:sldChg chg="del">
        <pc:chgData name="Sure, Neha" userId="S::mk6812ct@go.minnstate.edu::ac69dbf0-758c-4607-b8c6-e509cb81ef8c" providerId="AD" clId="Web-{D19BA108-CFB1-4DEC-8BDE-11BDB079C5D7}" dt="2024-09-10T21:12:39.679" v="0"/>
        <pc:sldMkLst>
          <pc:docMk/>
          <pc:sldMk cId="467869221" sldId="280"/>
        </pc:sldMkLst>
      </pc:sldChg>
    </pc:docChg>
  </pc:docChgLst>
  <pc:docChgLst>
    <pc:chgData name="Matam, Aishwarya" userId="S::ps2119uc@go.minnstate.edu::b5f55279-b68f-45b3-b262-435a3fa56aef" providerId="AD" clId="Web-{D1764A0C-65F0-4AC4-990D-786870D41CCC}"/>
    <pc:docChg chg="modSld">
      <pc:chgData name="Matam, Aishwarya" userId="S::ps2119uc@go.minnstate.edu::b5f55279-b68f-45b3-b262-435a3fa56aef" providerId="AD" clId="Web-{D1764A0C-65F0-4AC4-990D-786870D41CCC}" dt="2024-09-11T16:05:00.367" v="35"/>
      <pc:docMkLst>
        <pc:docMk/>
      </pc:docMkLst>
      <pc:sldChg chg="addSp delSp modSp">
        <pc:chgData name="Matam, Aishwarya" userId="S::ps2119uc@go.minnstate.edu::b5f55279-b68f-45b3-b262-435a3fa56aef" providerId="AD" clId="Web-{D1764A0C-65F0-4AC4-990D-786870D41CCC}" dt="2024-09-11T16:05:00.367" v="35"/>
        <pc:sldMkLst>
          <pc:docMk/>
          <pc:sldMk cId="2292029285" sldId="293"/>
        </pc:sldMkLst>
        <pc:spChg chg="add del">
          <ac:chgData name="Matam, Aishwarya" userId="S::ps2119uc@go.minnstate.edu::b5f55279-b68f-45b3-b262-435a3fa56aef" providerId="AD" clId="Web-{D1764A0C-65F0-4AC4-990D-786870D41CCC}" dt="2024-09-11T15:51:48.370" v="10"/>
          <ac:spMkLst>
            <pc:docMk/>
            <pc:sldMk cId="2292029285" sldId="293"/>
            <ac:spMk id="4" creationId="{9EB845A9-1A34-CD8C-249D-7876C5888D18}"/>
          </ac:spMkLst>
        </pc:spChg>
        <pc:spChg chg="add mod">
          <ac:chgData name="Matam, Aishwarya" userId="S::ps2119uc@go.minnstate.edu::b5f55279-b68f-45b3-b262-435a3fa56aef" providerId="AD" clId="Web-{D1764A0C-65F0-4AC4-990D-786870D41CCC}" dt="2024-09-11T16:05:00.367" v="35"/>
          <ac:spMkLst>
            <pc:docMk/>
            <pc:sldMk cId="2292029285" sldId="293"/>
            <ac:spMk id="8" creationId="{CDC2C677-2A00-E7BA-2131-D28745CB76BB}"/>
          </ac:spMkLst>
        </pc:spChg>
        <pc:picChg chg="add del mod">
          <ac:chgData name="Matam, Aishwarya" userId="S::ps2119uc@go.minnstate.edu::b5f55279-b68f-45b3-b262-435a3fa56aef" providerId="AD" clId="Web-{D1764A0C-65F0-4AC4-990D-786870D41CCC}" dt="2024-09-11T16:00:50.087" v="20"/>
          <ac:picMkLst>
            <pc:docMk/>
            <pc:sldMk cId="2292029285" sldId="293"/>
            <ac:picMk id="2" creationId="{24C4484E-33D6-9FEE-5B00-D052B766C9DB}"/>
          </ac:picMkLst>
        </pc:picChg>
        <pc:picChg chg="add del mod">
          <ac:chgData name="Matam, Aishwarya" userId="S::ps2119uc@go.minnstate.edu::b5f55279-b68f-45b3-b262-435a3fa56aef" providerId="AD" clId="Web-{D1764A0C-65F0-4AC4-990D-786870D41CCC}" dt="2024-09-11T16:00:45.399" v="19"/>
          <ac:picMkLst>
            <pc:docMk/>
            <pc:sldMk cId="2292029285" sldId="293"/>
            <ac:picMk id="3" creationId="{1D3517D4-094F-24FF-6DB5-18C614321BC9}"/>
          </ac:picMkLst>
        </pc:picChg>
        <pc:picChg chg="add del mod">
          <ac:chgData name="Matam, Aishwarya" userId="S::ps2119uc@go.minnstate.edu::b5f55279-b68f-45b3-b262-435a3fa56aef" providerId="AD" clId="Web-{D1764A0C-65F0-4AC4-990D-786870D41CCC}" dt="2024-09-11T15:51:50.573" v="11"/>
          <ac:picMkLst>
            <pc:docMk/>
            <pc:sldMk cId="2292029285" sldId="293"/>
            <ac:picMk id="3" creationId="{8838F423-91E2-5634-9DEA-0C9960C8F298}"/>
          </ac:picMkLst>
        </pc:picChg>
        <pc:picChg chg="add del mod">
          <ac:chgData name="Matam, Aishwarya" userId="S::ps2119uc@go.minnstate.edu::b5f55279-b68f-45b3-b262-435a3fa56aef" providerId="AD" clId="Web-{D1764A0C-65F0-4AC4-990D-786870D41CCC}" dt="2024-09-11T16:01:28.290" v="25"/>
          <ac:picMkLst>
            <pc:docMk/>
            <pc:sldMk cId="2292029285" sldId="293"/>
            <ac:picMk id="4" creationId="{6B40779A-1750-F4E8-4B6D-3717F998A794}"/>
          </ac:picMkLst>
        </pc:picChg>
        <pc:picChg chg="add mod">
          <ac:chgData name="Matam, Aishwarya" userId="S::ps2119uc@go.minnstate.edu::b5f55279-b68f-45b3-b262-435a3fa56aef" providerId="AD" clId="Web-{D1764A0C-65F0-4AC4-990D-786870D41CCC}" dt="2024-09-11T15:53:00.604" v="12"/>
          <ac:picMkLst>
            <pc:docMk/>
            <pc:sldMk cId="2292029285" sldId="293"/>
            <ac:picMk id="5" creationId="{09DB4647-45FA-8412-3A79-F7D003B37DE6}"/>
          </ac:picMkLst>
        </pc:picChg>
        <pc:picChg chg="add mod modCrop">
          <ac:chgData name="Matam, Aishwarya" userId="S::ps2119uc@go.minnstate.edu::b5f55279-b68f-45b3-b262-435a3fa56aef" providerId="AD" clId="Web-{D1764A0C-65F0-4AC4-990D-786870D41CCC}" dt="2024-09-11T16:04:06.336" v="34"/>
          <ac:picMkLst>
            <pc:docMk/>
            <pc:sldMk cId="2292029285" sldId="293"/>
            <ac:picMk id="6" creationId="{41616B8C-ACF0-1F8D-A648-1316D1CB9723}"/>
          </ac:picMkLst>
        </pc:picChg>
        <pc:picChg chg="mod">
          <ac:chgData name="Matam, Aishwarya" userId="S::ps2119uc@go.minnstate.edu::b5f55279-b68f-45b3-b262-435a3fa56aef" providerId="AD" clId="Web-{D1764A0C-65F0-4AC4-990D-786870D41CCC}" dt="2024-09-11T15:54:44.588" v="14" actId="1076"/>
          <ac:picMkLst>
            <pc:docMk/>
            <pc:sldMk cId="2292029285" sldId="293"/>
            <ac:picMk id="7" creationId="{35580FC2-920C-52F6-F0B5-A8716AADBB5B}"/>
          </ac:picMkLst>
        </pc:picChg>
      </pc:sldChg>
    </pc:docChg>
  </pc:docChgLst>
  <pc:docChgLst>
    <pc:chgData name="Matam, Aishwarya" userId="S::ps2119uc@go.minnstate.edu::b5f55279-b68f-45b3-b262-435a3fa56aef" providerId="AD" clId="Web-{4A316588-1201-4278-AB4B-F078F3DEFA33}"/>
    <pc:docChg chg="modSld">
      <pc:chgData name="Matam, Aishwarya" userId="S::ps2119uc@go.minnstate.edu::b5f55279-b68f-45b3-b262-435a3fa56aef" providerId="AD" clId="Web-{4A316588-1201-4278-AB4B-F078F3DEFA33}" dt="2024-09-10T21:20:39.703" v="13"/>
      <pc:docMkLst>
        <pc:docMk/>
      </pc:docMkLst>
      <pc:sldChg chg="addSp delSp modSp mod modClrScheme chgLayout">
        <pc:chgData name="Matam, Aishwarya" userId="S::ps2119uc@go.minnstate.edu::b5f55279-b68f-45b3-b262-435a3fa56aef" providerId="AD" clId="Web-{4A316588-1201-4278-AB4B-F078F3DEFA33}" dt="2024-09-10T21:20:39.703" v="13"/>
        <pc:sldMkLst>
          <pc:docMk/>
          <pc:sldMk cId="1672017990" sldId="284"/>
        </pc:sldMkLst>
        <pc:spChg chg="mod">
          <ac:chgData name="Matam, Aishwarya" userId="S::ps2119uc@go.minnstate.edu::b5f55279-b68f-45b3-b262-435a3fa56aef" providerId="AD" clId="Web-{4A316588-1201-4278-AB4B-F078F3DEFA33}" dt="2024-09-10T21:20:16.812" v="12"/>
          <ac:spMkLst>
            <pc:docMk/>
            <pc:sldMk cId="1672017990" sldId="284"/>
            <ac:spMk id="2" creationId="{081AD706-11EF-C258-EBD5-C4EEFEAACF16}"/>
          </ac:spMkLst>
        </pc:spChg>
        <pc:spChg chg="mod ord">
          <ac:chgData name="Matam, Aishwarya" userId="S::ps2119uc@go.minnstate.edu::b5f55279-b68f-45b3-b262-435a3fa56aef" providerId="AD" clId="Web-{4A316588-1201-4278-AB4B-F078F3DEFA33}" dt="2024-09-10T21:20:16.812" v="12"/>
          <ac:spMkLst>
            <pc:docMk/>
            <pc:sldMk cId="1672017990" sldId="284"/>
            <ac:spMk id="3" creationId="{992EC4A8-49EE-CF82-CFDC-BA9308ED0D65}"/>
          </ac:spMkLst>
        </pc:spChg>
        <pc:spChg chg="del">
          <ac:chgData name="Matam, Aishwarya" userId="S::ps2119uc@go.minnstate.edu::b5f55279-b68f-45b3-b262-435a3fa56aef" providerId="AD" clId="Web-{4A316588-1201-4278-AB4B-F078F3DEFA33}" dt="2024-09-10T21:19:27.484" v="0"/>
          <ac:spMkLst>
            <pc:docMk/>
            <pc:sldMk cId="1672017990" sldId="284"/>
            <ac:spMk id="5" creationId="{6B780328-AE7C-D97D-DAE9-90CBE8AC10F7}"/>
          </ac:spMkLst>
        </pc:spChg>
        <pc:spChg chg="add del mod">
          <ac:chgData name="Matam, Aishwarya" userId="S::ps2119uc@go.minnstate.edu::b5f55279-b68f-45b3-b262-435a3fa56aef" providerId="AD" clId="Web-{4A316588-1201-4278-AB4B-F078F3DEFA33}" dt="2024-09-10T21:20:06.515" v="9"/>
          <ac:spMkLst>
            <pc:docMk/>
            <pc:sldMk cId="1672017990" sldId="284"/>
            <ac:spMk id="7" creationId="{7D5BBDA7-A843-A110-E487-5D79FC893483}"/>
          </ac:spMkLst>
        </pc:spChg>
        <pc:spChg chg="add">
          <ac:chgData name="Matam, Aishwarya" userId="S::ps2119uc@go.minnstate.edu::b5f55279-b68f-45b3-b262-435a3fa56aef" providerId="AD" clId="Web-{4A316588-1201-4278-AB4B-F078F3DEFA33}" dt="2024-09-10T21:20:39.703" v="13"/>
          <ac:spMkLst>
            <pc:docMk/>
            <pc:sldMk cId="1672017990" sldId="284"/>
            <ac:spMk id="9" creationId="{54CABC89-5AAF-0E48-4677-B0DA8B9B1E72}"/>
          </ac:spMkLst>
        </pc:spChg>
        <pc:picChg chg="add del mod ord">
          <ac:chgData name="Matam, Aishwarya" userId="S::ps2119uc@go.minnstate.edu::b5f55279-b68f-45b3-b262-435a3fa56aef" providerId="AD" clId="Web-{4A316588-1201-4278-AB4B-F078F3DEFA33}" dt="2024-09-10T21:20:03.484" v="8"/>
          <ac:picMkLst>
            <pc:docMk/>
            <pc:sldMk cId="1672017990" sldId="284"/>
            <ac:picMk id="4" creationId="{B19D5C9F-685C-3AAE-C805-CADBC79B774C}"/>
          </ac:picMkLst>
        </pc:picChg>
        <pc:picChg chg="add mod ord">
          <ac:chgData name="Matam, Aishwarya" userId="S::ps2119uc@go.minnstate.edu::b5f55279-b68f-45b3-b262-435a3fa56aef" providerId="AD" clId="Web-{4A316588-1201-4278-AB4B-F078F3DEFA33}" dt="2024-09-10T21:20:16.812" v="12"/>
          <ac:picMkLst>
            <pc:docMk/>
            <pc:sldMk cId="1672017990" sldId="284"/>
            <ac:picMk id="8" creationId="{589BA487-AA67-7F9B-1A08-D685D1EFDB0D}"/>
          </ac:picMkLst>
        </pc:picChg>
      </pc:sldChg>
    </pc:docChg>
  </pc:docChgLst>
  <pc:docChgLst>
    <pc:chgData name="Sure, Neha" userId="S::mk6812ct@go.minnstate.edu::ac69dbf0-758c-4607-b8c6-e509cb81ef8c" providerId="AD" clId="Web-{C4709226-43ED-4A67-946D-99BBC90163A5}"/>
    <pc:docChg chg="modSld">
      <pc:chgData name="Sure, Neha" userId="S::mk6812ct@go.minnstate.edu::ac69dbf0-758c-4607-b8c6-e509cb81ef8c" providerId="AD" clId="Web-{C4709226-43ED-4A67-946D-99BBC90163A5}" dt="2024-09-11T16:57:53.126" v="3" actId="20577"/>
      <pc:docMkLst>
        <pc:docMk/>
      </pc:docMkLst>
      <pc:sldChg chg="modSp">
        <pc:chgData name="Sure, Neha" userId="S::mk6812ct@go.minnstate.edu::ac69dbf0-758c-4607-b8c6-e509cb81ef8c" providerId="AD" clId="Web-{C4709226-43ED-4A67-946D-99BBC90163A5}" dt="2024-09-11T16:57:53.126" v="3" actId="20577"/>
        <pc:sldMkLst>
          <pc:docMk/>
          <pc:sldMk cId="3572500362" sldId="295"/>
        </pc:sldMkLst>
        <pc:spChg chg="mod">
          <ac:chgData name="Sure, Neha" userId="S::mk6812ct@go.minnstate.edu::ac69dbf0-758c-4607-b8c6-e509cb81ef8c" providerId="AD" clId="Web-{C4709226-43ED-4A67-946D-99BBC90163A5}" dt="2024-09-11T16:57:53.126" v="3" actId="20577"/>
          <ac:spMkLst>
            <pc:docMk/>
            <pc:sldMk cId="3572500362" sldId="295"/>
            <ac:spMk id="4" creationId="{B4ADFE3F-EC2A-4FA1-7767-4362247F12D4}"/>
          </ac:spMkLst>
        </pc:spChg>
      </pc:sldChg>
    </pc:docChg>
  </pc:docChgLst>
  <pc:docChgLst>
    <pc:chgData name="Sure, Neha" userId="S::mk6812ct@go.minnstate.edu::ac69dbf0-758c-4607-b8c6-e509cb81ef8c" providerId="AD" clId="Web-{1BC81F70-F3A0-4086-8131-BB9022E5B3A4}"/>
    <pc:docChg chg="modSld">
      <pc:chgData name="Sure, Neha" userId="S::mk6812ct@go.minnstate.edu::ac69dbf0-758c-4607-b8c6-e509cb81ef8c" providerId="AD" clId="Web-{1BC81F70-F3A0-4086-8131-BB9022E5B3A4}" dt="2024-09-11T15:27:28.869" v="18" actId="20577"/>
      <pc:docMkLst>
        <pc:docMk/>
      </pc:docMkLst>
      <pc:sldChg chg="modSp">
        <pc:chgData name="Sure, Neha" userId="S::mk6812ct@go.minnstate.edu::ac69dbf0-758c-4607-b8c6-e509cb81ef8c" providerId="AD" clId="Web-{1BC81F70-F3A0-4086-8131-BB9022E5B3A4}" dt="2024-09-11T15:27:28.869" v="18" actId="20577"/>
        <pc:sldMkLst>
          <pc:docMk/>
          <pc:sldMk cId="2292029285" sldId="293"/>
        </pc:sldMkLst>
        <pc:spChg chg="mod">
          <ac:chgData name="Sure, Neha" userId="S::mk6812ct@go.minnstate.edu::ac69dbf0-758c-4607-b8c6-e509cb81ef8c" providerId="AD" clId="Web-{1BC81F70-F3A0-4086-8131-BB9022E5B3A4}" dt="2024-09-11T15:27:28.869" v="18" actId="20577"/>
          <ac:spMkLst>
            <pc:docMk/>
            <pc:sldMk cId="2292029285" sldId="293"/>
            <ac:spMk id="23" creationId="{50030C16-9060-3758-EBF1-C83448ED25E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www.iscmi.us/" TargetMode="External"/><Relationship Id="rId1" Type="http://schemas.openxmlformats.org/officeDocument/2006/relationships/hyperlink" Target="https://som.yale.edu/event/2024-conference-artificial-intelligence-machine-learning-and-business-analytics" TargetMode="Externa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cmi.us/" TargetMode="External"/><Relationship Id="rId3" Type="http://schemas.openxmlformats.org/officeDocument/2006/relationships/hyperlink" Target="https://som.yale.edu/event/2024-conference-artificial-intelligence-machine-learning-and-business-analytics" TargetMode="External"/><Relationship Id="rId7" Type="http://schemas.openxmlformats.org/officeDocument/2006/relationships/image" Target="../media/image15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4CEA8-2569-4D8E-A263-945D7525D1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E93283-3504-4E22-AEEB-1BD15B3F5CE4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2024 Conference on Artificial Intelligence, Machine Learning, and Business Analytics</a:t>
          </a:r>
          <a:endParaRPr lang="en-US"/>
        </a:p>
      </dgm:t>
    </dgm:pt>
    <dgm:pt modelId="{646E43E0-8E25-48A4-8F4B-D444D53F8748}" type="parTrans" cxnId="{8FA43040-8C6D-40A0-9E43-A48BB5D2CE37}">
      <dgm:prSet/>
      <dgm:spPr/>
      <dgm:t>
        <a:bodyPr/>
        <a:lstStyle/>
        <a:p>
          <a:endParaRPr lang="en-US"/>
        </a:p>
      </dgm:t>
    </dgm:pt>
    <dgm:pt modelId="{9809694C-3323-46D5-9A17-15CB4ECD81F5}" type="sibTrans" cxnId="{8FA43040-8C6D-40A0-9E43-A48BB5D2CE37}">
      <dgm:prSet/>
      <dgm:spPr/>
      <dgm:t>
        <a:bodyPr/>
        <a:lstStyle/>
        <a:p>
          <a:endParaRPr lang="en-US"/>
        </a:p>
      </dgm:t>
    </dgm:pt>
    <dgm:pt modelId="{BD8D2B60-621D-4445-9F9A-4A5C6DE94A5E}">
      <dgm:prSet/>
      <dgm:spPr/>
      <dgm:t>
        <a:bodyPr/>
        <a:lstStyle/>
        <a:p>
          <a:r>
            <a:rPr lang="en-US"/>
            <a:t>Submission Deadline: October 10 </a:t>
          </a:r>
        </a:p>
      </dgm:t>
    </dgm:pt>
    <dgm:pt modelId="{F5247323-9333-490E-8342-D01F62AE1A17}" type="parTrans" cxnId="{7A2747CA-FB96-40C7-9FBC-65CDF3F8070C}">
      <dgm:prSet/>
      <dgm:spPr/>
      <dgm:t>
        <a:bodyPr/>
        <a:lstStyle/>
        <a:p>
          <a:endParaRPr lang="en-US"/>
        </a:p>
      </dgm:t>
    </dgm:pt>
    <dgm:pt modelId="{BD98C090-6FED-4E5C-B0F4-B8C333B10642}" type="sibTrans" cxnId="{7A2747CA-FB96-40C7-9FBC-65CDF3F8070C}">
      <dgm:prSet/>
      <dgm:spPr/>
      <dgm:t>
        <a:bodyPr/>
        <a:lstStyle/>
        <a:p>
          <a:endParaRPr lang="en-US"/>
        </a:p>
      </dgm:t>
    </dgm:pt>
    <dgm:pt modelId="{74615672-BF2E-452E-BA21-1B706684841A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ISCMI</a:t>
          </a:r>
          <a:r>
            <a:rPr lang="en-US"/>
            <a:t> 2024</a:t>
          </a:r>
        </a:p>
      </dgm:t>
    </dgm:pt>
    <dgm:pt modelId="{C758CF82-FDB3-4DB4-8F74-CEB7DB1EDD3B}" type="parTrans" cxnId="{339460BF-AFE8-4482-A7D9-356B7EF76AC7}">
      <dgm:prSet/>
      <dgm:spPr/>
      <dgm:t>
        <a:bodyPr/>
        <a:lstStyle/>
        <a:p>
          <a:endParaRPr lang="en-US"/>
        </a:p>
      </dgm:t>
    </dgm:pt>
    <dgm:pt modelId="{7318D060-89C6-44C0-AAC9-B5B11257F505}" type="sibTrans" cxnId="{339460BF-AFE8-4482-A7D9-356B7EF76AC7}">
      <dgm:prSet/>
      <dgm:spPr/>
      <dgm:t>
        <a:bodyPr/>
        <a:lstStyle/>
        <a:p>
          <a:endParaRPr lang="en-US"/>
        </a:p>
      </dgm:t>
    </dgm:pt>
    <dgm:pt modelId="{08B95DA1-6EF9-4C4C-BE97-8FBE394644AF}">
      <dgm:prSet/>
      <dgm:spPr/>
      <dgm:t>
        <a:bodyPr/>
        <a:lstStyle/>
        <a:p>
          <a:r>
            <a:rPr lang="en-US"/>
            <a:t>Submission Deadline: October 05 </a:t>
          </a:r>
        </a:p>
      </dgm:t>
    </dgm:pt>
    <dgm:pt modelId="{23D7740A-496C-4F92-91E3-E922259BAB69}" type="parTrans" cxnId="{A0D3D24C-C64B-4E44-B9F5-46A77E903561}">
      <dgm:prSet/>
      <dgm:spPr/>
      <dgm:t>
        <a:bodyPr/>
        <a:lstStyle/>
        <a:p>
          <a:endParaRPr lang="en-US"/>
        </a:p>
      </dgm:t>
    </dgm:pt>
    <dgm:pt modelId="{CF6D607D-4933-4904-8140-95AB6367ADE0}" type="sibTrans" cxnId="{A0D3D24C-C64B-4E44-B9F5-46A77E903561}">
      <dgm:prSet/>
      <dgm:spPr/>
      <dgm:t>
        <a:bodyPr/>
        <a:lstStyle/>
        <a:p>
          <a:endParaRPr lang="en-US"/>
        </a:p>
      </dgm:t>
    </dgm:pt>
    <dgm:pt modelId="{8B1316BF-8023-4562-8F8A-E57BEBB90909}" type="pres">
      <dgm:prSet presAssocID="{0064CEA8-2569-4D8E-A263-945D7525D1A6}" presName="root" presStyleCnt="0">
        <dgm:presLayoutVars>
          <dgm:dir/>
          <dgm:resizeHandles val="exact"/>
        </dgm:presLayoutVars>
      </dgm:prSet>
      <dgm:spPr/>
    </dgm:pt>
    <dgm:pt modelId="{CA7C5026-F381-4C3C-8DCC-9384DDED9908}" type="pres">
      <dgm:prSet presAssocID="{43E93283-3504-4E22-AEEB-1BD15B3F5CE4}" presName="compNode" presStyleCnt="0"/>
      <dgm:spPr/>
    </dgm:pt>
    <dgm:pt modelId="{9AF8E9F5-43CE-48E7-B1E7-E78C13702E3F}" type="pres">
      <dgm:prSet presAssocID="{43E93283-3504-4E22-AEEB-1BD15B3F5CE4}" presName="bgRect" presStyleLbl="bgShp" presStyleIdx="0" presStyleCnt="4"/>
      <dgm:spPr/>
    </dgm:pt>
    <dgm:pt modelId="{6D90644E-3159-459E-A65F-F9251ACEA41E}" type="pres">
      <dgm:prSet presAssocID="{43E93283-3504-4E22-AEEB-1BD15B3F5CE4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6798D3B-C665-4F06-8293-881A54952418}" type="pres">
      <dgm:prSet presAssocID="{43E93283-3504-4E22-AEEB-1BD15B3F5CE4}" presName="spaceRect" presStyleCnt="0"/>
      <dgm:spPr/>
    </dgm:pt>
    <dgm:pt modelId="{8901B2E2-01A0-4379-97BF-5BF203AA0774}" type="pres">
      <dgm:prSet presAssocID="{43E93283-3504-4E22-AEEB-1BD15B3F5CE4}" presName="parTx" presStyleLbl="revTx" presStyleIdx="0" presStyleCnt="4">
        <dgm:presLayoutVars>
          <dgm:chMax val="0"/>
          <dgm:chPref val="0"/>
        </dgm:presLayoutVars>
      </dgm:prSet>
      <dgm:spPr/>
    </dgm:pt>
    <dgm:pt modelId="{CBB1E3B7-EFBA-4698-A5A1-B4D6434C8019}" type="pres">
      <dgm:prSet presAssocID="{9809694C-3323-46D5-9A17-15CB4ECD81F5}" presName="sibTrans" presStyleCnt="0"/>
      <dgm:spPr/>
    </dgm:pt>
    <dgm:pt modelId="{276A8C06-ECD1-4BCA-B955-5992A78F12A4}" type="pres">
      <dgm:prSet presAssocID="{BD8D2B60-621D-4445-9F9A-4A5C6DE94A5E}" presName="compNode" presStyleCnt="0"/>
      <dgm:spPr/>
    </dgm:pt>
    <dgm:pt modelId="{768AC1E8-EC55-48BD-A713-968BB32C0AB0}" type="pres">
      <dgm:prSet presAssocID="{BD8D2B60-621D-4445-9F9A-4A5C6DE94A5E}" presName="bgRect" presStyleLbl="bgShp" presStyleIdx="1" presStyleCnt="4"/>
      <dgm:spPr/>
    </dgm:pt>
    <dgm:pt modelId="{8F0F4F52-1EA7-4433-B2B3-848A625D6A05}" type="pres">
      <dgm:prSet presAssocID="{BD8D2B60-621D-4445-9F9A-4A5C6DE94A5E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BF6E2EB-06C6-4084-BF12-FA45C78A0BDD}" type="pres">
      <dgm:prSet presAssocID="{BD8D2B60-621D-4445-9F9A-4A5C6DE94A5E}" presName="spaceRect" presStyleCnt="0"/>
      <dgm:spPr/>
    </dgm:pt>
    <dgm:pt modelId="{C38E8A4E-CD73-4B00-9689-D734BBD93513}" type="pres">
      <dgm:prSet presAssocID="{BD8D2B60-621D-4445-9F9A-4A5C6DE94A5E}" presName="parTx" presStyleLbl="revTx" presStyleIdx="1" presStyleCnt="4">
        <dgm:presLayoutVars>
          <dgm:chMax val="0"/>
          <dgm:chPref val="0"/>
        </dgm:presLayoutVars>
      </dgm:prSet>
      <dgm:spPr/>
    </dgm:pt>
    <dgm:pt modelId="{BDFB2E1A-0ACD-4C20-A95C-5B6D29226384}" type="pres">
      <dgm:prSet presAssocID="{BD98C090-6FED-4E5C-B0F4-B8C333B10642}" presName="sibTrans" presStyleCnt="0"/>
      <dgm:spPr/>
    </dgm:pt>
    <dgm:pt modelId="{E5B40775-337D-47BA-B338-E944FEA77C6E}" type="pres">
      <dgm:prSet presAssocID="{74615672-BF2E-452E-BA21-1B706684841A}" presName="compNode" presStyleCnt="0"/>
      <dgm:spPr/>
    </dgm:pt>
    <dgm:pt modelId="{42F48016-C6FD-4C5D-A799-754D444152BA}" type="pres">
      <dgm:prSet presAssocID="{74615672-BF2E-452E-BA21-1B706684841A}" presName="bgRect" presStyleLbl="bgShp" presStyleIdx="2" presStyleCnt="4"/>
      <dgm:spPr/>
    </dgm:pt>
    <dgm:pt modelId="{3DAC0C71-767C-4307-8967-A2ED48C27EB2}" type="pres">
      <dgm:prSet presAssocID="{74615672-BF2E-452E-BA21-1B706684841A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CC32ADF-86A8-4CBC-B7CC-6FB7E64E026F}" type="pres">
      <dgm:prSet presAssocID="{74615672-BF2E-452E-BA21-1B706684841A}" presName="spaceRect" presStyleCnt="0"/>
      <dgm:spPr/>
    </dgm:pt>
    <dgm:pt modelId="{8550417D-3C59-4F6D-A669-398557E02C9D}" type="pres">
      <dgm:prSet presAssocID="{74615672-BF2E-452E-BA21-1B706684841A}" presName="parTx" presStyleLbl="revTx" presStyleIdx="2" presStyleCnt="4">
        <dgm:presLayoutVars>
          <dgm:chMax val="0"/>
          <dgm:chPref val="0"/>
        </dgm:presLayoutVars>
      </dgm:prSet>
      <dgm:spPr/>
    </dgm:pt>
    <dgm:pt modelId="{CE1E4287-A9AF-448D-8BF8-BEA086EA4C51}" type="pres">
      <dgm:prSet presAssocID="{7318D060-89C6-44C0-AAC9-B5B11257F505}" presName="sibTrans" presStyleCnt="0"/>
      <dgm:spPr/>
    </dgm:pt>
    <dgm:pt modelId="{862F341F-7D66-4B5A-861D-FF02305F91B0}" type="pres">
      <dgm:prSet presAssocID="{08B95DA1-6EF9-4C4C-BE97-8FBE394644AF}" presName="compNode" presStyleCnt="0"/>
      <dgm:spPr/>
    </dgm:pt>
    <dgm:pt modelId="{AC8B2627-4D58-4FB0-96B8-42C397B07BE2}" type="pres">
      <dgm:prSet presAssocID="{08B95DA1-6EF9-4C4C-BE97-8FBE394644AF}" presName="bgRect" presStyleLbl="bgShp" presStyleIdx="3" presStyleCnt="4"/>
      <dgm:spPr/>
    </dgm:pt>
    <dgm:pt modelId="{6E4A12A3-BD6A-49F4-A2BE-5C92ED2892A7}" type="pres">
      <dgm:prSet presAssocID="{08B95DA1-6EF9-4C4C-BE97-8FBE394644AF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78B95319-6C4B-43BD-878C-66F31565AAA6}" type="pres">
      <dgm:prSet presAssocID="{08B95DA1-6EF9-4C4C-BE97-8FBE394644AF}" presName="spaceRect" presStyleCnt="0"/>
      <dgm:spPr/>
    </dgm:pt>
    <dgm:pt modelId="{FD186286-2F81-439F-A3FC-D900CD0D82D0}" type="pres">
      <dgm:prSet presAssocID="{08B95DA1-6EF9-4C4C-BE97-8FBE394644A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D1AD811-0CD1-4BE1-84E8-CF2E0C549DB4}" type="presOf" srcId="{BD8D2B60-621D-4445-9F9A-4A5C6DE94A5E}" destId="{C38E8A4E-CD73-4B00-9689-D734BBD93513}" srcOrd="0" destOrd="0" presId="urn:microsoft.com/office/officeart/2018/2/layout/IconVerticalSolidList"/>
    <dgm:cxn modelId="{F9D57A16-D596-49B2-A65C-CA98906390F7}" type="presOf" srcId="{08B95DA1-6EF9-4C4C-BE97-8FBE394644AF}" destId="{FD186286-2F81-439F-A3FC-D900CD0D82D0}" srcOrd="0" destOrd="0" presId="urn:microsoft.com/office/officeart/2018/2/layout/IconVerticalSolidList"/>
    <dgm:cxn modelId="{EE8FB417-EE9E-4D57-9034-E0F15C0A022D}" type="presOf" srcId="{0064CEA8-2569-4D8E-A263-945D7525D1A6}" destId="{8B1316BF-8023-4562-8F8A-E57BEBB90909}" srcOrd="0" destOrd="0" presId="urn:microsoft.com/office/officeart/2018/2/layout/IconVerticalSolidList"/>
    <dgm:cxn modelId="{E6C3B62F-A6EC-4993-A440-76E5AB316C3D}" type="presOf" srcId="{43E93283-3504-4E22-AEEB-1BD15B3F5CE4}" destId="{8901B2E2-01A0-4379-97BF-5BF203AA0774}" srcOrd="0" destOrd="0" presId="urn:microsoft.com/office/officeart/2018/2/layout/IconVerticalSolidList"/>
    <dgm:cxn modelId="{8FA43040-8C6D-40A0-9E43-A48BB5D2CE37}" srcId="{0064CEA8-2569-4D8E-A263-945D7525D1A6}" destId="{43E93283-3504-4E22-AEEB-1BD15B3F5CE4}" srcOrd="0" destOrd="0" parTransId="{646E43E0-8E25-48A4-8F4B-D444D53F8748}" sibTransId="{9809694C-3323-46D5-9A17-15CB4ECD81F5}"/>
    <dgm:cxn modelId="{A0D3D24C-C64B-4E44-B9F5-46A77E903561}" srcId="{0064CEA8-2569-4D8E-A263-945D7525D1A6}" destId="{08B95DA1-6EF9-4C4C-BE97-8FBE394644AF}" srcOrd="3" destOrd="0" parTransId="{23D7740A-496C-4F92-91E3-E922259BAB69}" sibTransId="{CF6D607D-4933-4904-8140-95AB6367ADE0}"/>
    <dgm:cxn modelId="{339460BF-AFE8-4482-A7D9-356B7EF76AC7}" srcId="{0064CEA8-2569-4D8E-A263-945D7525D1A6}" destId="{74615672-BF2E-452E-BA21-1B706684841A}" srcOrd="2" destOrd="0" parTransId="{C758CF82-FDB3-4DB4-8F74-CEB7DB1EDD3B}" sibTransId="{7318D060-89C6-44C0-AAC9-B5B11257F505}"/>
    <dgm:cxn modelId="{2DFB5BC3-29C1-40C9-8332-174E08A79375}" type="presOf" srcId="{74615672-BF2E-452E-BA21-1B706684841A}" destId="{8550417D-3C59-4F6D-A669-398557E02C9D}" srcOrd="0" destOrd="0" presId="urn:microsoft.com/office/officeart/2018/2/layout/IconVerticalSolidList"/>
    <dgm:cxn modelId="{7A2747CA-FB96-40C7-9FBC-65CDF3F8070C}" srcId="{0064CEA8-2569-4D8E-A263-945D7525D1A6}" destId="{BD8D2B60-621D-4445-9F9A-4A5C6DE94A5E}" srcOrd="1" destOrd="0" parTransId="{F5247323-9333-490E-8342-D01F62AE1A17}" sibTransId="{BD98C090-6FED-4E5C-B0F4-B8C333B10642}"/>
    <dgm:cxn modelId="{D59F84D1-B116-41B0-89A7-14B0BA58589B}" type="presParOf" srcId="{8B1316BF-8023-4562-8F8A-E57BEBB90909}" destId="{CA7C5026-F381-4C3C-8DCC-9384DDED9908}" srcOrd="0" destOrd="0" presId="urn:microsoft.com/office/officeart/2018/2/layout/IconVerticalSolidList"/>
    <dgm:cxn modelId="{1FCEBBBE-583B-4D7E-BC99-37196BDA39BE}" type="presParOf" srcId="{CA7C5026-F381-4C3C-8DCC-9384DDED9908}" destId="{9AF8E9F5-43CE-48E7-B1E7-E78C13702E3F}" srcOrd="0" destOrd="0" presId="urn:microsoft.com/office/officeart/2018/2/layout/IconVerticalSolidList"/>
    <dgm:cxn modelId="{F9E5D76E-CBD0-4491-B295-CE71233046CA}" type="presParOf" srcId="{CA7C5026-F381-4C3C-8DCC-9384DDED9908}" destId="{6D90644E-3159-459E-A65F-F9251ACEA41E}" srcOrd="1" destOrd="0" presId="urn:microsoft.com/office/officeart/2018/2/layout/IconVerticalSolidList"/>
    <dgm:cxn modelId="{99052EC9-7E1A-4D18-832C-89D57509791A}" type="presParOf" srcId="{CA7C5026-F381-4C3C-8DCC-9384DDED9908}" destId="{46798D3B-C665-4F06-8293-881A54952418}" srcOrd="2" destOrd="0" presId="urn:microsoft.com/office/officeart/2018/2/layout/IconVerticalSolidList"/>
    <dgm:cxn modelId="{191A54D5-046E-4FF4-AFC2-4C8B90992547}" type="presParOf" srcId="{CA7C5026-F381-4C3C-8DCC-9384DDED9908}" destId="{8901B2E2-01A0-4379-97BF-5BF203AA0774}" srcOrd="3" destOrd="0" presId="urn:microsoft.com/office/officeart/2018/2/layout/IconVerticalSolidList"/>
    <dgm:cxn modelId="{20BD5661-2214-4973-8285-3774D8A3C253}" type="presParOf" srcId="{8B1316BF-8023-4562-8F8A-E57BEBB90909}" destId="{CBB1E3B7-EFBA-4698-A5A1-B4D6434C8019}" srcOrd="1" destOrd="0" presId="urn:microsoft.com/office/officeart/2018/2/layout/IconVerticalSolidList"/>
    <dgm:cxn modelId="{0DCC20BE-BC2C-4E1A-885F-BEF35E8AA44E}" type="presParOf" srcId="{8B1316BF-8023-4562-8F8A-E57BEBB90909}" destId="{276A8C06-ECD1-4BCA-B955-5992A78F12A4}" srcOrd="2" destOrd="0" presId="urn:microsoft.com/office/officeart/2018/2/layout/IconVerticalSolidList"/>
    <dgm:cxn modelId="{9AEC2D91-D0D0-42D2-A422-90F17CD2AB4F}" type="presParOf" srcId="{276A8C06-ECD1-4BCA-B955-5992A78F12A4}" destId="{768AC1E8-EC55-48BD-A713-968BB32C0AB0}" srcOrd="0" destOrd="0" presId="urn:microsoft.com/office/officeart/2018/2/layout/IconVerticalSolidList"/>
    <dgm:cxn modelId="{507E3B61-C949-4DA9-9217-85D1E34A195C}" type="presParOf" srcId="{276A8C06-ECD1-4BCA-B955-5992A78F12A4}" destId="{8F0F4F52-1EA7-4433-B2B3-848A625D6A05}" srcOrd="1" destOrd="0" presId="urn:microsoft.com/office/officeart/2018/2/layout/IconVerticalSolidList"/>
    <dgm:cxn modelId="{73CC02C6-3FC9-48DD-B069-7D7CC0C97901}" type="presParOf" srcId="{276A8C06-ECD1-4BCA-B955-5992A78F12A4}" destId="{3BF6E2EB-06C6-4084-BF12-FA45C78A0BDD}" srcOrd="2" destOrd="0" presId="urn:microsoft.com/office/officeart/2018/2/layout/IconVerticalSolidList"/>
    <dgm:cxn modelId="{B64BD262-8E94-401F-8C43-D47E1252A404}" type="presParOf" srcId="{276A8C06-ECD1-4BCA-B955-5992A78F12A4}" destId="{C38E8A4E-CD73-4B00-9689-D734BBD93513}" srcOrd="3" destOrd="0" presId="urn:microsoft.com/office/officeart/2018/2/layout/IconVerticalSolidList"/>
    <dgm:cxn modelId="{F54318BD-D152-415F-ACC8-F9B411AF6077}" type="presParOf" srcId="{8B1316BF-8023-4562-8F8A-E57BEBB90909}" destId="{BDFB2E1A-0ACD-4C20-A95C-5B6D29226384}" srcOrd="3" destOrd="0" presId="urn:microsoft.com/office/officeart/2018/2/layout/IconVerticalSolidList"/>
    <dgm:cxn modelId="{3507864D-DC09-4F9F-BDA8-205B0FD86FD4}" type="presParOf" srcId="{8B1316BF-8023-4562-8F8A-E57BEBB90909}" destId="{E5B40775-337D-47BA-B338-E944FEA77C6E}" srcOrd="4" destOrd="0" presId="urn:microsoft.com/office/officeart/2018/2/layout/IconVerticalSolidList"/>
    <dgm:cxn modelId="{7C6B601D-C23A-4AC7-897D-20155D55818E}" type="presParOf" srcId="{E5B40775-337D-47BA-B338-E944FEA77C6E}" destId="{42F48016-C6FD-4C5D-A799-754D444152BA}" srcOrd="0" destOrd="0" presId="urn:microsoft.com/office/officeart/2018/2/layout/IconVerticalSolidList"/>
    <dgm:cxn modelId="{243EBB28-791E-48B3-A0B1-D94AAAF20F32}" type="presParOf" srcId="{E5B40775-337D-47BA-B338-E944FEA77C6E}" destId="{3DAC0C71-767C-4307-8967-A2ED48C27EB2}" srcOrd="1" destOrd="0" presId="urn:microsoft.com/office/officeart/2018/2/layout/IconVerticalSolidList"/>
    <dgm:cxn modelId="{126D9F69-FB90-4E9B-83B2-E39B0572869A}" type="presParOf" srcId="{E5B40775-337D-47BA-B338-E944FEA77C6E}" destId="{BCC32ADF-86A8-4CBC-B7CC-6FB7E64E026F}" srcOrd="2" destOrd="0" presId="urn:microsoft.com/office/officeart/2018/2/layout/IconVerticalSolidList"/>
    <dgm:cxn modelId="{705DA86B-6EBF-4830-BCBD-3182F433A2A1}" type="presParOf" srcId="{E5B40775-337D-47BA-B338-E944FEA77C6E}" destId="{8550417D-3C59-4F6D-A669-398557E02C9D}" srcOrd="3" destOrd="0" presId="urn:microsoft.com/office/officeart/2018/2/layout/IconVerticalSolidList"/>
    <dgm:cxn modelId="{C875172D-D7AD-41AA-BB74-3368C1038E6F}" type="presParOf" srcId="{8B1316BF-8023-4562-8F8A-E57BEBB90909}" destId="{CE1E4287-A9AF-448D-8BF8-BEA086EA4C51}" srcOrd="5" destOrd="0" presId="urn:microsoft.com/office/officeart/2018/2/layout/IconVerticalSolidList"/>
    <dgm:cxn modelId="{445E0E7D-EA87-4A60-83EF-3E14589EC6E1}" type="presParOf" srcId="{8B1316BF-8023-4562-8F8A-E57BEBB90909}" destId="{862F341F-7D66-4B5A-861D-FF02305F91B0}" srcOrd="6" destOrd="0" presId="urn:microsoft.com/office/officeart/2018/2/layout/IconVerticalSolidList"/>
    <dgm:cxn modelId="{5A47E2CF-B1B6-4739-9540-E7DB3DB3D474}" type="presParOf" srcId="{862F341F-7D66-4B5A-861D-FF02305F91B0}" destId="{AC8B2627-4D58-4FB0-96B8-42C397B07BE2}" srcOrd="0" destOrd="0" presId="urn:microsoft.com/office/officeart/2018/2/layout/IconVerticalSolidList"/>
    <dgm:cxn modelId="{903203EE-5F47-47A2-93F6-B164C00E1812}" type="presParOf" srcId="{862F341F-7D66-4B5A-861D-FF02305F91B0}" destId="{6E4A12A3-BD6A-49F4-A2BE-5C92ED2892A7}" srcOrd="1" destOrd="0" presId="urn:microsoft.com/office/officeart/2018/2/layout/IconVerticalSolidList"/>
    <dgm:cxn modelId="{DBC494EA-2F41-4240-A5CC-0C33AD7DE854}" type="presParOf" srcId="{862F341F-7D66-4B5A-861D-FF02305F91B0}" destId="{78B95319-6C4B-43BD-878C-66F31565AAA6}" srcOrd="2" destOrd="0" presId="urn:microsoft.com/office/officeart/2018/2/layout/IconVerticalSolidList"/>
    <dgm:cxn modelId="{C0857A53-96EA-4D4A-BEDD-88C924DBBC4E}" type="presParOf" srcId="{862F341F-7D66-4B5A-861D-FF02305F91B0}" destId="{FD186286-2F81-439F-A3FC-D900CD0D82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8E9F5-43CE-48E7-B1E7-E78C13702E3F}">
      <dsp:nvSpPr>
        <dsp:cNvPr id="0" name=""/>
        <dsp:cNvSpPr/>
      </dsp:nvSpPr>
      <dsp:spPr>
        <a:xfrm>
          <a:off x="0" y="1627"/>
          <a:ext cx="10965627" cy="8246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0644E-3159-459E-A65F-F9251ACEA41E}">
      <dsp:nvSpPr>
        <dsp:cNvPr id="0" name=""/>
        <dsp:cNvSpPr/>
      </dsp:nvSpPr>
      <dsp:spPr>
        <a:xfrm>
          <a:off x="249447" y="187166"/>
          <a:ext cx="453540" cy="4535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1B2E2-01A0-4379-97BF-5BF203AA0774}">
      <dsp:nvSpPr>
        <dsp:cNvPr id="0" name=""/>
        <dsp:cNvSpPr/>
      </dsp:nvSpPr>
      <dsp:spPr>
        <a:xfrm>
          <a:off x="952435" y="1627"/>
          <a:ext cx="10013192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2024 Conference on Artificial Intelligence, Machine Learning, and Business Analytics</a:t>
          </a:r>
          <a:endParaRPr lang="en-US" sz="2200" kern="1200"/>
        </a:p>
      </dsp:txBody>
      <dsp:txXfrm>
        <a:off x="952435" y="1627"/>
        <a:ext cx="10013192" cy="824619"/>
      </dsp:txXfrm>
    </dsp:sp>
    <dsp:sp modelId="{768AC1E8-EC55-48BD-A713-968BB32C0AB0}">
      <dsp:nvSpPr>
        <dsp:cNvPr id="0" name=""/>
        <dsp:cNvSpPr/>
      </dsp:nvSpPr>
      <dsp:spPr>
        <a:xfrm>
          <a:off x="0" y="1032401"/>
          <a:ext cx="10965627" cy="8246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F4F52-1EA7-4433-B2B3-848A625D6A05}">
      <dsp:nvSpPr>
        <dsp:cNvPr id="0" name=""/>
        <dsp:cNvSpPr/>
      </dsp:nvSpPr>
      <dsp:spPr>
        <a:xfrm>
          <a:off x="249447" y="1217940"/>
          <a:ext cx="453540" cy="45354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E8A4E-CD73-4B00-9689-D734BBD93513}">
      <dsp:nvSpPr>
        <dsp:cNvPr id="0" name=""/>
        <dsp:cNvSpPr/>
      </dsp:nvSpPr>
      <dsp:spPr>
        <a:xfrm>
          <a:off x="952435" y="1032401"/>
          <a:ext cx="10013192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Submission Deadline: October 10 </a:t>
          </a:r>
        </a:p>
      </dsp:txBody>
      <dsp:txXfrm>
        <a:off x="952435" y="1032401"/>
        <a:ext cx="10013192" cy="824619"/>
      </dsp:txXfrm>
    </dsp:sp>
    <dsp:sp modelId="{42F48016-C6FD-4C5D-A799-754D444152BA}">
      <dsp:nvSpPr>
        <dsp:cNvPr id="0" name=""/>
        <dsp:cNvSpPr/>
      </dsp:nvSpPr>
      <dsp:spPr>
        <a:xfrm>
          <a:off x="0" y="2063175"/>
          <a:ext cx="10965627" cy="8246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C0C71-767C-4307-8967-A2ED48C27EB2}">
      <dsp:nvSpPr>
        <dsp:cNvPr id="0" name=""/>
        <dsp:cNvSpPr/>
      </dsp:nvSpPr>
      <dsp:spPr>
        <a:xfrm>
          <a:off x="249447" y="2248714"/>
          <a:ext cx="453540" cy="45354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0417D-3C59-4F6D-A669-398557E02C9D}">
      <dsp:nvSpPr>
        <dsp:cNvPr id="0" name=""/>
        <dsp:cNvSpPr/>
      </dsp:nvSpPr>
      <dsp:spPr>
        <a:xfrm>
          <a:off x="952435" y="2063175"/>
          <a:ext cx="10013192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8"/>
            </a:rPr>
            <a:t>ISCMI</a:t>
          </a:r>
          <a:r>
            <a:rPr lang="en-US" sz="2200" kern="1200"/>
            <a:t> 2024</a:t>
          </a:r>
        </a:p>
      </dsp:txBody>
      <dsp:txXfrm>
        <a:off x="952435" y="2063175"/>
        <a:ext cx="10013192" cy="824619"/>
      </dsp:txXfrm>
    </dsp:sp>
    <dsp:sp modelId="{AC8B2627-4D58-4FB0-96B8-42C397B07BE2}">
      <dsp:nvSpPr>
        <dsp:cNvPr id="0" name=""/>
        <dsp:cNvSpPr/>
      </dsp:nvSpPr>
      <dsp:spPr>
        <a:xfrm>
          <a:off x="0" y="3093949"/>
          <a:ext cx="10965627" cy="82461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A12A3-BD6A-49F4-A2BE-5C92ED2892A7}">
      <dsp:nvSpPr>
        <dsp:cNvPr id="0" name=""/>
        <dsp:cNvSpPr/>
      </dsp:nvSpPr>
      <dsp:spPr>
        <a:xfrm>
          <a:off x="249447" y="3279488"/>
          <a:ext cx="453540" cy="4535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86286-2F81-439F-A3FC-D900CD0D82D0}">
      <dsp:nvSpPr>
        <dsp:cNvPr id="0" name=""/>
        <dsp:cNvSpPr/>
      </dsp:nvSpPr>
      <dsp:spPr>
        <a:xfrm>
          <a:off x="952435" y="3093949"/>
          <a:ext cx="10013192" cy="824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72" tIns="87272" rIns="87272" bIns="87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Submission Deadline: October 05 </a:t>
          </a:r>
        </a:p>
      </dsp:txBody>
      <dsp:txXfrm>
        <a:off x="952435" y="3093949"/>
        <a:ext cx="10013192" cy="82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EEF92-6BFA-2FD6-A5A0-1E62CE1336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00FBB-F687-BC1D-5D24-961CD08161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73EE-7914-3255-7C8F-0E252EA78E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50030C16-9060-3758-EBF1-C83448ED2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1600"/>
            <a:ext cx="9144000" cy="2286000"/>
          </a:xfrm>
        </p:spPr>
        <p:txBody>
          <a:bodyPr vert="horz" lIns="91440" tIns="45720" rIns="91440" bIns="0" rtlCol="0" anchor="ctr" anchorCtr="0">
            <a:normAutofit fontScale="90000"/>
          </a:bodyPr>
          <a:lstStyle/>
          <a:p>
            <a:r>
              <a:rPr lang="en-US" b="1">
                <a:solidFill>
                  <a:schemeClr val="tx1">
                    <a:lumMod val="76000"/>
                    <a:lumOff val="24000"/>
                  </a:schemeClr>
                </a:solidFill>
                <a:latin typeface="Times New Roman"/>
                <a:cs typeface="Times New Roman"/>
              </a:rPr>
              <a:t>A Machine Learning Approach for Brachial Plexus identification</a:t>
            </a:r>
            <a:endParaRPr lang="en-US">
              <a:solidFill>
                <a:schemeClr val="tx1">
                  <a:lumMod val="76000"/>
                  <a:lumOff val="24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 descr="A person smiling at camera&#10;&#10;Description automatically generated">
            <a:extLst>
              <a:ext uri="{FF2B5EF4-FFF2-40B4-BE49-F238E27FC236}">
                <a16:creationId xmlns:a16="http://schemas.microsoft.com/office/drawing/2014/main" id="{41616B8C-ACF0-1F8D-A648-1316D1CB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38" t="1742" r="13376" b="50081"/>
          <a:stretch/>
        </p:blipFill>
        <p:spPr>
          <a:xfrm>
            <a:off x="10219573" y="4120978"/>
            <a:ext cx="1434579" cy="1673069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" name="Picture 1" descr="A group of women sitting on a concrete ledge&#10;&#10;Description automatically generated">
            <a:extLst>
              <a:ext uri="{FF2B5EF4-FFF2-40B4-BE49-F238E27FC236}">
                <a16:creationId xmlns:a16="http://schemas.microsoft.com/office/drawing/2014/main" id="{0C31EC9C-690C-37AD-3BB3-D77FAA4293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35" t="5263" r="40405" b="66622"/>
          <a:stretch/>
        </p:blipFill>
        <p:spPr>
          <a:xfrm>
            <a:off x="8197873" y="4126615"/>
            <a:ext cx="1743426" cy="1657633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88D6642-0784-BEE9-8924-CA51C4D4E8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5" r="8000" b="22222"/>
          <a:stretch/>
        </p:blipFill>
        <p:spPr>
          <a:xfrm>
            <a:off x="6362121" y="4097041"/>
            <a:ext cx="1574071" cy="1647343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8BCEC-A7A5-44D2-870E-FED261F5AF81}"/>
              </a:ext>
            </a:extLst>
          </p:cNvPr>
          <p:cNvSpPr txBox="1"/>
          <p:nvPr/>
        </p:nvSpPr>
        <p:spPr>
          <a:xfrm>
            <a:off x="6502896" y="6007964"/>
            <a:ext cx="1299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Neha Sure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5EA60-BF1E-3B01-7E5F-7E3B39FA1F7E}"/>
              </a:ext>
            </a:extLst>
          </p:cNvPr>
          <p:cNvSpPr txBox="1"/>
          <p:nvPr/>
        </p:nvSpPr>
        <p:spPr>
          <a:xfrm>
            <a:off x="8202432" y="6007941"/>
            <a:ext cx="1823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Deepika Velanati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53162-4873-0615-31AC-67DC4E81D63D}"/>
              </a:ext>
            </a:extLst>
          </p:cNvPr>
          <p:cNvSpPr txBox="1"/>
          <p:nvPr/>
        </p:nvSpPr>
        <p:spPr>
          <a:xfrm>
            <a:off x="10425755" y="5912714"/>
            <a:ext cx="152816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Aishwarya Matam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029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600" b="1">
                <a:latin typeface="Calibri"/>
                <a:ea typeface="Calibri"/>
                <a:cs typeface="Calibri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sz="2400"/>
              <a:t>Introduction</a:t>
            </a:r>
            <a:endParaRPr lang="en-US" sz="2400">
              <a:ea typeface="Calibri"/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400"/>
              <a:t>Understanding the Brachial Plexus</a:t>
            </a:r>
            <a:endParaRPr lang="en-US" sz="2400">
              <a:ea typeface="Calibri"/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400"/>
              <a:t>The Importance of Identification</a:t>
            </a:r>
            <a:endParaRPr lang="en-US" sz="2400" i="1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Limitations of General Anesthesia</a:t>
            </a:r>
            <a:endParaRPr lang="en-US" sz="2400">
              <a:ea typeface="Calibri"/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400"/>
              <a:t>Benefits of Regional Anesthesia</a:t>
            </a:r>
            <a:endParaRPr lang="en-US" sz="24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Conferences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7" name="Picture Placeholder 6" descr="AI's Impact on Healthcare">
            <a:extLst>
              <a:ext uri="{FF2B5EF4-FFF2-40B4-BE49-F238E27FC236}">
                <a16:creationId xmlns:a16="http://schemas.microsoft.com/office/drawing/2014/main" id="{008B2E3B-CEB9-CC8A-FBD4-37AC2613C88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l="6406" t="3750" r="1719" b="360"/>
          <a:stretch/>
        </p:blipFill>
        <p:spPr>
          <a:xfrm>
            <a:off x="6219464" y="1354495"/>
            <a:ext cx="5449380" cy="4551830"/>
          </a:xfr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0D26BC93-5B8B-0484-7D67-5E362B7D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baseline="0">
                <a:latin typeface="Calibri"/>
                <a:ea typeface="Calibri"/>
                <a:cs typeface="Calibri"/>
              </a:rPr>
              <a:t>Introduction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sz="2000"/>
              <a:t>Surgery often causes pain, which is managed with pain killers that have side effects.</a:t>
            </a:r>
            <a:endParaRPr lang="en-US" sz="2000">
              <a:ea typeface="Calibri"/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/>
              <a:t>Pain management catheters can reduce narcotics use and speed recovery.</a:t>
            </a:r>
            <a:endParaRPr lang="en-US" sz="2000">
              <a:ea typeface="Calibri"/>
              <a:cs typeface="Calibri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/>
              <a:t>The goal is to build an approach to identify nerve structures of neck in ultrasound images for improving catheter placement.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5" name="Content Placeholder 4" descr="A close-up of a person&amp;#39;s neck&#10;&#10;Description automatically generated">
            <a:extLst>
              <a:ext uri="{FF2B5EF4-FFF2-40B4-BE49-F238E27FC236}">
                <a16:creationId xmlns:a16="http://schemas.microsoft.com/office/drawing/2014/main" id="{D8EA98A3-8C5A-C7A0-107B-07AA1097B0C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3219" r="1" b="16673"/>
          <a:stretch/>
        </p:blipFill>
        <p:spPr>
          <a:xfrm>
            <a:off x="6219464" y="1790329"/>
            <a:ext cx="5134335" cy="4113054"/>
          </a:xfrm>
          <a:noFill/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D2A12F4-A61D-E729-3B6B-BF665811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ABC89-5AAF-0E48-4677-B0DA8B9B1E72}"/>
              </a:ext>
            </a:extLst>
          </p:cNvPr>
          <p:cNvSpPr txBox="1"/>
          <p:nvPr/>
        </p:nvSpPr>
        <p:spPr>
          <a:xfrm>
            <a:off x="165946" y="4767204"/>
            <a:ext cx="3816781" cy="1961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3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pPr rtl="0"/>
            <a:r>
              <a:rPr lang="en-US" b="1">
                <a:latin typeface="Calibri"/>
                <a:ea typeface="Calibri"/>
                <a:cs typeface="Calibri"/>
              </a:rPr>
              <a:t>Understanding the Brachial Plexus</a:t>
            </a:r>
          </a:p>
        </p:txBody>
      </p:sp>
      <p:pic>
        <p:nvPicPr>
          <p:cNvPr id="8" name="Picture 7" descr="A diagram of the neck and shoulder&#10;&#10;Description automatically generated">
            <a:extLst>
              <a:ext uri="{FF2B5EF4-FFF2-40B4-BE49-F238E27FC236}">
                <a16:creationId xmlns:a16="http://schemas.microsoft.com/office/drawing/2014/main" id="{7A3D00FC-7E34-9AFD-E7BD-ED5D8CE9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28" y="1674899"/>
            <a:ext cx="5650943" cy="390479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sz="2400"/>
              <a:t>A network of nerves originating from the neck, extending to the shoulder and arm.</a:t>
            </a:r>
            <a:endParaRPr lang="en-US" sz="24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 Connects the spinal cord to the arms and hands, enabling movement and sensation.</a:t>
            </a:r>
            <a:endParaRPr lang="en-US" sz="2400"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 Essential for motor functions like shoulder movement, arm rotation, and hand control.</a:t>
            </a:r>
            <a:endParaRPr lang="en-US" sz="2400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1F3A7A2-DD7A-63E8-8F19-E47C7FFE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9" name="Slide Number Placeholder 4" hidden="1">
            <a:extLst>
              <a:ext uri="{FF2B5EF4-FFF2-40B4-BE49-F238E27FC236}">
                <a16:creationId xmlns:a16="http://schemas.microsoft.com/office/drawing/2014/main" id="{92CE2C16-4050-FCEB-E534-FB6720182D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BD12358-51D2-46B3-9BDE-DF29528B94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FF39-FF06-EC8F-587A-B502192F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b="1"/>
              <a:t>The Importance of Identifying</a:t>
            </a:r>
            <a:br>
              <a:rPr lang="en-US"/>
            </a:br>
            <a:endParaRPr lang="en-US"/>
          </a:p>
        </p:txBody>
      </p:sp>
      <p:pic>
        <p:nvPicPr>
          <p:cNvPr id="6" name="Picture 5" descr="Neuron system in yellow and light blue">
            <a:extLst>
              <a:ext uri="{FF2B5EF4-FFF2-40B4-BE49-F238E27FC236}">
                <a16:creationId xmlns:a16="http://schemas.microsoft.com/office/drawing/2014/main" id="{F09240AE-E64C-C51D-D7E6-D783E31F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79" r="27549" b="1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162D9-6FA9-CDE1-FEC7-20A9FDABF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883229"/>
            <a:ext cx="6241650" cy="3877491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>
              <a:buChar char="•"/>
            </a:pPr>
            <a:r>
              <a:rPr lang="en-US" sz="2400"/>
              <a:t>Detect injuries or damage</a:t>
            </a:r>
          </a:p>
          <a:p>
            <a:pPr>
              <a:buChar char="•"/>
            </a:pPr>
            <a:r>
              <a:rPr lang="en-US" sz="2400"/>
              <a:t>Identify congenital abnormalities</a:t>
            </a:r>
          </a:p>
          <a:p>
            <a:pPr>
              <a:buChar char="•"/>
            </a:pPr>
            <a:r>
              <a:rPr lang="en-US" sz="2400"/>
              <a:t>Guide surgeries to avoid nerve harm</a:t>
            </a:r>
          </a:p>
          <a:p>
            <a:pPr>
              <a:buChar char="•"/>
            </a:pPr>
            <a:r>
              <a:rPr lang="en-US" sz="2400"/>
              <a:t>Assess nerve functionality</a:t>
            </a:r>
          </a:p>
          <a:p>
            <a:pPr>
              <a:buChar char="•"/>
            </a:pPr>
            <a:r>
              <a:rPr lang="en-US" sz="2400"/>
              <a:t>Detect tumors or inflammation affecting the nerve.</a:t>
            </a:r>
          </a:p>
          <a:p>
            <a:pPr marL="285750" indent="-285750"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7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FFA4-ABB0-2EE6-2FD1-73F147C2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696030"/>
            <a:ext cx="10940143" cy="995610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Limitations of General Anesthesia</a:t>
            </a:r>
            <a:br>
              <a:rPr lang="en-US" b="1">
                <a:latin typeface="Calibri"/>
              </a:rPr>
            </a:b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DFE3F-EC2A-4FA1-7767-4362247F12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253343"/>
            <a:ext cx="5212079" cy="3908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Arial" panose="05000000000000000000" pitchFamily="2" charset="2"/>
              <a:buChar char="•"/>
            </a:pPr>
            <a:r>
              <a:rPr lang="en-US" sz="2400"/>
              <a:t>Risk of complications.</a:t>
            </a:r>
            <a:endParaRPr lang="en-US" sz="2400">
              <a:ea typeface="Calibri"/>
              <a:cs typeface="Calibri"/>
            </a:endParaRPr>
          </a:p>
          <a:p>
            <a:pPr marL="571500" indent="-571500">
              <a:buFont typeface="Arial" panose="05000000000000000000" pitchFamily="2" charset="2"/>
              <a:buChar char="•"/>
            </a:pPr>
            <a:r>
              <a:rPr lang="en-US" sz="2400"/>
              <a:t>Longer recovery time.</a:t>
            </a:r>
            <a:endParaRPr lang="en-US" sz="2400">
              <a:ea typeface="Calibri"/>
              <a:cs typeface="Calibri"/>
            </a:endParaRPr>
          </a:p>
          <a:p>
            <a:pPr marL="571500" indent="-571500">
              <a:buFont typeface="Arial" panose="05000000000000000000" pitchFamily="2" charset="2"/>
              <a:buChar char="•"/>
            </a:pPr>
            <a:r>
              <a:rPr lang="en-US" sz="2400"/>
              <a:t>Potential impact on vital organs.</a:t>
            </a:r>
            <a:endParaRPr lang="en-US" sz="2400">
              <a:ea typeface="Calibri"/>
              <a:cs typeface="Calibri"/>
            </a:endParaRPr>
          </a:p>
          <a:p>
            <a:pPr marL="571500" indent="-571500">
              <a:buFont typeface="Arial" panose="05000000000000000000" pitchFamily="2" charset="2"/>
              <a:buChar char="•"/>
            </a:pPr>
            <a:r>
              <a:rPr lang="en-US" sz="2400"/>
              <a:t>Nausea and vomiting.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endParaRPr lang="en-US" sz="3600">
              <a:ea typeface="Calibri"/>
              <a:cs typeface="Calibri"/>
            </a:endParaRPr>
          </a:p>
        </p:txBody>
      </p:sp>
      <p:pic>
        <p:nvPicPr>
          <p:cNvPr id="3" name="Picture 2" descr="Injection Image Gallery">
            <a:extLst>
              <a:ext uri="{FF2B5EF4-FFF2-40B4-BE49-F238E27FC236}">
                <a16:creationId xmlns:a16="http://schemas.microsoft.com/office/drawing/2014/main" id="{C1F57746-F75D-7C69-226A-9D0C20B8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95" y="1735853"/>
            <a:ext cx="5227916" cy="4192773"/>
          </a:xfrm>
          <a:prstGeom prst="rect">
            <a:avLst/>
          </a:prstGeom>
          <a:noFill/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6EB40B85-CAA4-8605-0524-E276502D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7250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939A-6162-D2B1-9312-A20106248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 Benefits of Regional Anesthesia</a:t>
            </a:r>
            <a:br>
              <a:rPr lang="en-US" b="1">
                <a:latin typeface="Calibri"/>
              </a:rPr>
            </a:br>
            <a:endParaRPr lang="en-US" b="1"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Brachial Plexus Block (Infraclavicular Approach, Electric Stimulation)">
            <a:extLst>
              <a:ext uri="{FF2B5EF4-FFF2-40B4-BE49-F238E27FC236}">
                <a16:creationId xmlns:a16="http://schemas.microsoft.com/office/drawing/2014/main" id="{C96FEA61-81CE-C0BA-F1E4-7370E60E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97" r="19741" b="3"/>
          <a:stretch/>
        </p:blipFill>
        <p:spPr>
          <a:xfrm>
            <a:off x="838199" y="1716556"/>
            <a:ext cx="5212079" cy="4137189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ADC25-78A9-11BA-97E7-129A80C119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1098" y="1716555"/>
            <a:ext cx="4894006" cy="41371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indent="-571500">
              <a:buFont typeface="Arial" panose="05000000000000000000" pitchFamily="2" charset="2"/>
              <a:buChar char="•"/>
            </a:pPr>
            <a:r>
              <a:rPr lang="en-US" sz="2400"/>
              <a:t>Minimal systemic effects.</a:t>
            </a:r>
            <a:endParaRPr lang="en-US" sz="2400">
              <a:ea typeface="Calibri"/>
              <a:cs typeface="Calibri"/>
            </a:endParaRPr>
          </a:p>
          <a:p>
            <a:pPr marL="571500" indent="-571500">
              <a:buFont typeface="Arial" panose="05000000000000000000" pitchFamily="2" charset="2"/>
              <a:buChar char="•"/>
            </a:pPr>
            <a:r>
              <a:rPr lang="en-US" sz="2400"/>
              <a:t>Faster recovery.</a:t>
            </a:r>
            <a:endParaRPr lang="en-US" sz="2400">
              <a:ea typeface="Calibri"/>
              <a:cs typeface="Calibri"/>
            </a:endParaRPr>
          </a:p>
          <a:p>
            <a:pPr marL="571500" indent="-571500">
              <a:buFont typeface="Arial" panose="05000000000000000000" pitchFamily="2" charset="2"/>
              <a:buChar char="•"/>
            </a:pPr>
            <a:r>
              <a:rPr lang="en-US" sz="2400"/>
              <a:t>Less postoperative nausea.</a:t>
            </a:r>
            <a:endParaRPr lang="en-US" sz="2400">
              <a:ea typeface="Calibri"/>
              <a:cs typeface="Calibri"/>
            </a:endParaRPr>
          </a:p>
          <a:p>
            <a:pPr marL="571500" indent="-571500">
              <a:buFont typeface="Arial" panose="05000000000000000000" pitchFamily="2" charset="2"/>
              <a:buChar char="•"/>
            </a:pPr>
            <a:r>
              <a:rPr lang="en-US" sz="2400"/>
              <a:t>Effective pain control.</a:t>
            </a:r>
            <a:endParaRPr lang="en-US" sz="2400">
              <a:ea typeface="Calibri"/>
              <a:cs typeface="Calibri"/>
            </a:endParaRPr>
          </a:p>
          <a:p>
            <a:pPr marL="571500" indent="-571500">
              <a:buFont typeface="Arial" panose="05000000000000000000" pitchFamily="2" charset="2"/>
              <a:buChar char="•"/>
            </a:pPr>
            <a:r>
              <a:rPr lang="en-US" sz="2400"/>
              <a:t>Targets specific areas.</a:t>
            </a:r>
            <a:endParaRPr lang="en-US" sz="2400">
              <a:ea typeface="Calibri"/>
              <a:cs typeface="Calibri"/>
            </a:endParaRPr>
          </a:p>
          <a:p>
            <a:pPr marL="571500" indent="-571500">
              <a:buFont typeface="Arial" panose="05000000000000000000" pitchFamily="2" charset="2"/>
              <a:buChar char="•"/>
            </a:pPr>
            <a:endParaRPr lang="en-US" sz="3600">
              <a:ea typeface="Calibri"/>
              <a:cs typeface="Calibri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3B87CEE-5741-8A9B-F8D8-F7C8EF7B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6228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939A-6162-D2B1-9312-A20106248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Conferences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E8E4A17-98CE-4978-F419-CF91E651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7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3F5103-58A1-DB45-A69B-69F02C562EAF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940122034"/>
              </p:ext>
            </p:extLst>
          </p:nvPr>
        </p:nvGraphicFramePr>
        <p:xfrm>
          <a:off x="613186" y="210780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63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939A-6162-D2B1-9312-A20106248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436952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b="1"/>
              <a:t>THANK YOU</a:t>
            </a:r>
            <a:br>
              <a:rPr lang="en-US" sz="3200" b="1"/>
            </a:br>
            <a:br>
              <a:rPr lang="en-US" sz="3200" b="1"/>
            </a:br>
            <a:br>
              <a:rPr lang="en-US" sz="3200" b="1"/>
            </a:br>
            <a:r>
              <a:rPr lang="en-US" sz="3200" b="1"/>
              <a:t>ANY QUESTIONS?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3B87CEE-5741-8A9B-F8D8-F7C8EF7B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783294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{EADE2346-C876-4A6C-9579-A8BF6C7607B5}tf55661986_win32</Template>
  <Application>Microsoft Office PowerPoint</Application>
  <PresentationFormat>Widescreen</PresentationFormat>
  <Slides>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Custom</vt:lpstr>
      <vt:lpstr>A Machine Learning Approach for Brachial Plexus identification</vt:lpstr>
      <vt:lpstr>AGENDA</vt:lpstr>
      <vt:lpstr>Introduction</vt:lpstr>
      <vt:lpstr>Understanding the Brachial Plexus</vt:lpstr>
      <vt:lpstr>The Importance of Identifying </vt:lpstr>
      <vt:lpstr>Limitations of General Anesthesia </vt:lpstr>
      <vt:lpstr> Benefits of Regional Anesthesia </vt:lpstr>
      <vt:lpstr>Conferences</vt:lpstr>
      <vt:lpstr>THANK YOU 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Machine Learning Approach for Brachial Plexus identification</dc:title>
  <dc:creator>Matam, Aishwarya</dc:creator>
  <cp:revision>1</cp:revision>
  <dcterms:created xsi:type="dcterms:W3CDTF">2024-09-10T19:20:20Z</dcterms:created>
  <dcterms:modified xsi:type="dcterms:W3CDTF">2024-09-11T18:22:29Z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